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6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7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8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9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0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31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32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3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34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35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36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37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38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43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4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45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46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47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48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49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50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51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52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53.xml" ContentType="application/vnd.openxmlformats-officedocument.presentationml.notesSl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5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5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82" r:id="rId3"/>
  </p:sldMasterIdLst>
  <p:notesMasterIdLst>
    <p:notesMasterId r:id="rId61"/>
  </p:notesMasterIdLst>
  <p:sldIdLst>
    <p:sldId id="256" r:id="rId4"/>
    <p:sldId id="258" r:id="rId5"/>
    <p:sldId id="266" r:id="rId6"/>
    <p:sldId id="259" r:id="rId7"/>
    <p:sldId id="267" r:id="rId8"/>
    <p:sldId id="268" r:id="rId9"/>
    <p:sldId id="269" r:id="rId10"/>
    <p:sldId id="270" r:id="rId11"/>
    <p:sldId id="260" r:id="rId12"/>
    <p:sldId id="271" r:id="rId13"/>
    <p:sldId id="261" r:id="rId14"/>
    <p:sldId id="262" r:id="rId15"/>
    <p:sldId id="265" r:id="rId16"/>
    <p:sldId id="263" r:id="rId17"/>
    <p:sldId id="278" r:id="rId18"/>
    <p:sldId id="286" r:id="rId19"/>
    <p:sldId id="287" r:id="rId20"/>
    <p:sldId id="288" r:id="rId21"/>
    <p:sldId id="289" r:id="rId22"/>
    <p:sldId id="274" r:id="rId23"/>
    <p:sldId id="275" r:id="rId24"/>
    <p:sldId id="276" r:id="rId25"/>
    <p:sldId id="277" r:id="rId26"/>
    <p:sldId id="279" r:id="rId27"/>
    <p:sldId id="280" r:id="rId28"/>
    <p:sldId id="283" r:id="rId29"/>
    <p:sldId id="281" r:id="rId30"/>
    <p:sldId id="284" r:id="rId31"/>
    <p:sldId id="282" r:id="rId32"/>
    <p:sldId id="285" r:id="rId33"/>
    <p:sldId id="290" r:id="rId34"/>
    <p:sldId id="291" r:id="rId35"/>
    <p:sldId id="292" r:id="rId36"/>
    <p:sldId id="296" r:id="rId37"/>
    <p:sldId id="297" r:id="rId38"/>
    <p:sldId id="293" r:id="rId39"/>
    <p:sldId id="298" r:id="rId40"/>
    <p:sldId id="301" r:id="rId41"/>
    <p:sldId id="302" r:id="rId42"/>
    <p:sldId id="303" r:id="rId43"/>
    <p:sldId id="304" r:id="rId44"/>
    <p:sldId id="305" r:id="rId45"/>
    <p:sldId id="307" r:id="rId46"/>
    <p:sldId id="306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00" r:id="rId59"/>
    <p:sldId id="272" r:id="rId60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F0E8FB-CD1A-478A-B1F2-0A5C5BE08403}">
          <p14:sldIdLst>
            <p14:sldId id="256"/>
            <p14:sldId id="258"/>
          </p14:sldIdLst>
        </p14:section>
        <p14:section name="Вступление" id="{0EEB2DAE-DF61-41E6-8EEE-2A0CC90DDD35}">
          <p14:sldIdLst>
            <p14:sldId id="266"/>
            <p14:sldId id="259"/>
            <p14:sldId id="267"/>
            <p14:sldId id="268"/>
            <p14:sldId id="269"/>
            <p14:sldId id="270"/>
            <p14:sldId id="260"/>
            <p14:sldId id="271"/>
            <p14:sldId id="261"/>
            <p14:sldId id="262"/>
            <p14:sldId id="265"/>
            <p14:sldId id="263"/>
            <p14:sldId id="278"/>
          </p14:sldIdLst>
        </p14:section>
        <p14:section name="Основная часть" id="{9E756ECF-9C83-4929-95DD-1019D3FE7002}">
          <p14:sldIdLst>
            <p14:sldId id="286"/>
            <p14:sldId id="287"/>
            <p14:sldId id="288"/>
            <p14:sldId id="289"/>
            <p14:sldId id="274"/>
            <p14:sldId id="275"/>
            <p14:sldId id="276"/>
            <p14:sldId id="277"/>
            <p14:sldId id="279"/>
            <p14:sldId id="280"/>
            <p14:sldId id="283"/>
            <p14:sldId id="281"/>
            <p14:sldId id="284"/>
            <p14:sldId id="282"/>
            <p14:sldId id="285"/>
            <p14:sldId id="290"/>
            <p14:sldId id="291"/>
            <p14:sldId id="292"/>
            <p14:sldId id="296"/>
            <p14:sldId id="297"/>
            <p14:sldId id="293"/>
            <p14:sldId id="298"/>
            <p14:sldId id="301"/>
            <p14:sldId id="302"/>
            <p14:sldId id="303"/>
            <p14:sldId id="304"/>
            <p14:sldId id="305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00"/>
          </p14:sldIdLst>
        </p14:section>
        <p14:section name="Temp" id="{7192DD66-3842-423B-911E-EF2908642DFC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7921" autoAdjust="0"/>
  </p:normalViewPr>
  <p:slideViewPr>
    <p:cSldViewPr snapToGrid="0">
      <p:cViewPr>
        <p:scale>
          <a:sx n="100" d="100"/>
          <a:sy n="100" d="100"/>
        </p:scale>
        <p:origin x="-25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Growth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  <c:pt idx="4">
                  <c:v>Decline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0AC12-BB32-4F34-825B-838D6BD02239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31A4A-C256-4A71-BBF9-44F0A70D7F3A}">
      <dgm:prSet phldrT="[Text]"/>
      <dgm:spPr/>
      <dgm:t>
        <a:bodyPr/>
        <a:lstStyle/>
        <a:p>
          <a:r>
            <a:rPr lang="ru-RU" dirty="0"/>
            <a:t>Новые данные с прода</a:t>
          </a:r>
          <a:endParaRPr lang="en-US" dirty="0"/>
        </a:p>
      </dgm:t>
    </dgm:pt>
    <dgm:pt modelId="{0CAFF5D4-2EB1-41DF-9ECE-80D6F8583F58}" type="parTrans" cxnId="{2C6E5C04-7FF8-4B19-B656-A4ABC8151539}">
      <dgm:prSet/>
      <dgm:spPr/>
      <dgm:t>
        <a:bodyPr/>
        <a:lstStyle/>
        <a:p>
          <a:endParaRPr lang="en-US"/>
        </a:p>
      </dgm:t>
    </dgm:pt>
    <dgm:pt modelId="{7A522625-E03B-4413-AAEC-797ADD56E70A}" type="sibTrans" cxnId="{2C6E5C04-7FF8-4B19-B656-A4ABC8151539}">
      <dgm:prSet/>
      <dgm:spPr/>
      <dgm:t>
        <a:bodyPr/>
        <a:lstStyle/>
        <a:p>
          <a:endParaRPr lang="en-US"/>
        </a:p>
      </dgm:t>
    </dgm:pt>
    <dgm:pt modelId="{0009BC06-E90D-49DD-B289-3F6063C2AAC5}">
      <dgm:prSet phldrT="[Text]"/>
      <dgm:spPr/>
      <dgm:t>
        <a:bodyPr/>
        <a:lstStyle/>
        <a:p>
          <a:r>
            <a:rPr lang="en-US" dirty="0"/>
            <a:t>Performance</a:t>
          </a:r>
          <a:r>
            <a:rPr lang="ru-RU" dirty="0"/>
            <a:t> Тесты</a:t>
          </a:r>
          <a:endParaRPr lang="en-US" dirty="0"/>
        </a:p>
      </dgm:t>
    </dgm:pt>
    <dgm:pt modelId="{05CC637F-D706-40D1-9CB5-417317C8AD8D}" type="parTrans" cxnId="{BEDBD8A3-16D0-4935-B9C4-CC31E56E315F}">
      <dgm:prSet/>
      <dgm:spPr/>
      <dgm:t>
        <a:bodyPr/>
        <a:lstStyle/>
        <a:p>
          <a:endParaRPr lang="en-US"/>
        </a:p>
      </dgm:t>
    </dgm:pt>
    <dgm:pt modelId="{2258F744-44C4-4016-B806-AC0E41500DA2}" type="sibTrans" cxnId="{BEDBD8A3-16D0-4935-B9C4-CC31E56E315F}">
      <dgm:prSet/>
      <dgm:spPr/>
      <dgm:t>
        <a:bodyPr/>
        <a:lstStyle/>
        <a:p>
          <a:endParaRPr lang="en-US"/>
        </a:p>
      </dgm:t>
    </dgm:pt>
    <dgm:pt modelId="{38A31765-7B3D-4F2D-B15E-F614A6B624D6}">
      <dgm:prSet phldrT="[Text]"/>
      <dgm:spPr/>
      <dgm:t>
        <a:bodyPr/>
        <a:lstStyle/>
        <a:p>
          <a:r>
            <a:rPr lang="ru-RU" dirty="0"/>
            <a:t>Профилирование</a:t>
          </a:r>
          <a:r>
            <a:rPr lang="en-US" dirty="0"/>
            <a:t> </a:t>
          </a:r>
          <a:r>
            <a:rPr lang="ru-RU" dirty="0"/>
            <a:t>памяти, </a:t>
          </a:r>
          <a:r>
            <a:rPr lang="en-US" dirty="0"/>
            <a:t>GC, CPU</a:t>
          </a:r>
        </a:p>
      </dgm:t>
    </dgm:pt>
    <dgm:pt modelId="{5A4A9D80-5149-483B-89E4-965538F98577}" type="parTrans" cxnId="{038EECF4-422C-4E72-9807-5CF9EC4B127F}">
      <dgm:prSet/>
      <dgm:spPr/>
      <dgm:t>
        <a:bodyPr/>
        <a:lstStyle/>
        <a:p>
          <a:endParaRPr lang="en-US"/>
        </a:p>
      </dgm:t>
    </dgm:pt>
    <dgm:pt modelId="{3FC76409-6592-453A-B746-6950CCF033EB}" type="sibTrans" cxnId="{038EECF4-422C-4E72-9807-5CF9EC4B127F}">
      <dgm:prSet/>
      <dgm:spPr/>
      <dgm:t>
        <a:bodyPr/>
        <a:lstStyle/>
        <a:p>
          <a:endParaRPr lang="en-US"/>
        </a:p>
      </dgm:t>
    </dgm:pt>
    <dgm:pt modelId="{B1C156C2-1DF5-40B1-8F86-D5EB89CD2047}">
      <dgm:prSet phldrT="[Text]"/>
      <dgm:spPr/>
      <dgm:t>
        <a:bodyPr/>
        <a:lstStyle/>
        <a:p>
          <a:r>
            <a:rPr lang="ru-RU" dirty="0"/>
            <a:t>Тонкая подстройка</a:t>
          </a:r>
          <a:endParaRPr lang="en-US" dirty="0"/>
        </a:p>
      </dgm:t>
    </dgm:pt>
    <dgm:pt modelId="{1672E810-2E37-4963-B18B-37CC55F3009B}" type="parTrans" cxnId="{57BB05F1-7A02-4BFB-8CC6-C3BD1D8B2A4C}">
      <dgm:prSet/>
      <dgm:spPr/>
      <dgm:t>
        <a:bodyPr/>
        <a:lstStyle/>
        <a:p>
          <a:endParaRPr lang="en-US"/>
        </a:p>
      </dgm:t>
    </dgm:pt>
    <dgm:pt modelId="{DEBDC855-1BBD-4F0B-909B-C4DB2171F118}" type="sibTrans" cxnId="{57BB05F1-7A02-4BFB-8CC6-C3BD1D8B2A4C}">
      <dgm:prSet/>
      <dgm:spPr/>
      <dgm:t>
        <a:bodyPr/>
        <a:lstStyle/>
        <a:p>
          <a:endParaRPr lang="en-US"/>
        </a:p>
      </dgm:t>
    </dgm:pt>
    <dgm:pt modelId="{FFA11F52-319C-4F24-88AB-CE3B27128880}" type="pres">
      <dgm:prSet presAssocID="{3BA0AC12-BB32-4F34-825B-838D6BD02239}" presName="Name0" presStyleCnt="0">
        <dgm:presLayoutVars>
          <dgm:dir/>
          <dgm:resizeHandles val="exact"/>
        </dgm:presLayoutVars>
      </dgm:prSet>
      <dgm:spPr/>
    </dgm:pt>
    <dgm:pt modelId="{B9ADB4F2-6B78-4380-902D-237E4C11C4EF}" type="pres">
      <dgm:prSet presAssocID="{3BA0AC12-BB32-4F34-825B-838D6BD02239}" presName="cycle" presStyleCnt="0"/>
      <dgm:spPr/>
    </dgm:pt>
    <dgm:pt modelId="{7E929ECE-FE14-4071-9F27-46B0457AA183}" type="pres">
      <dgm:prSet presAssocID="{93631A4A-C256-4A71-BBF9-44F0A70D7F3A}" presName="nodeFirstNode" presStyleLbl="node1" presStyleIdx="0" presStyleCnt="4">
        <dgm:presLayoutVars>
          <dgm:bulletEnabled val="1"/>
        </dgm:presLayoutVars>
      </dgm:prSet>
      <dgm:spPr/>
    </dgm:pt>
    <dgm:pt modelId="{7BF9D806-0F30-465D-A828-C3D290502435}" type="pres">
      <dgm:prSet presAssocID="{7A522625-E03B-4413-AAEC-797ADD56E70A}" presName="sibTransFirstNode" presStyleLbl="bgShp" presStyleIdx="0" presStyleCnt="1"/>
      <dgm:spPr/>
    </dgm:pt>
    <dgm:pt modelId="{C10B5BE0-1182-4624-ACA8-C490A1FFE74F}" type="pres">
      <dgm:prSet presAssocID="{0009BC06-E90D-49DD-B289-3F6063C2AAC5}" presName="nodeFollowingNodes" presStyleLbl="node1" presStyleIdx="1" presStyleCnt="4">
        <dgm:presLayoutVars>
          <dgm:bulletEnabled val="1"/>
        </dgm:presLayoutVars>
      </dgm:prSet>
      <dgm:spPr/>
    </dgm:pt>
    <dgm:pt modelId="{71924743-3A36-4282-BD14-E0DD381BAF7E}" type="pres">
      <dgm:prSet presAssocID="{38A31765-7B3D-4F2D-B15E-F614A6B624D6}" presName="nodeFollowingNodes" presStyleLbl="node1" presStyleIdx="2" presStyleCnt="4">
        <dgm:presLayoutVars>
          <dgm:bulletEnabled val="1"/>
        </dgm:presLayoutVars>
      </dgm:prSet>
      <dgm:spPr/>
    </dgm:pt>
    <dgm:pt modelId="{669069C0-8C60-4396-830D-A99340D68E51}" type="pres">
      <dgm:prSet presAssocID="{B1C156C2-1DF5-40B1-8F86-D5EB89CD2047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2C6E5C04-7FF8-4B19-B656-A4ABC8151539}" srcId="{3BA0AC12-BB32-4F34-825B-838D6BD02239}" destId="{93631A4A-C256-4A71-BBF9-44F0A70D7F3A}" srcOrd="0" destOrd="0" parTransId="{0CAFF5D4-2EB1-41DF-9ECE-80D6F8583F58}" sibTransId="{7A522625-E03B-4413-AAEC-797ADD56E70A}"/>
    <dgm:cxn modelId="{46159724-DB29-4893-82BF-7864959B5BE5}" type="presOf" srcId="{0009BC06-E90D-49DD-B289-3F6063C2AAC5}" destId="{C10B5BE0-1182-4624-ACA8-C490A1FFE74F}" srcOrd="0" destOrd="0" presId="urn:microsoft.com/office/officeart/2005/8/layout/cycle3"/>
    <dgm:cxn modelId="{91AA304C-7FEF-4B1F-A238-CEC3FC966132}" type="presOf" srcId="{3BA0AC12-BB32-4F34-825B-838D6BD02239}" destId="{FFA11F52-319C-4F24-88AB-CE3B27128880}" srcOrd="0" destOrd="0" presId="urn:microsoft.com/office/officeart/2005/8/layout/cycle3"/>
    <dgm:cxn modelId="{75CEDF52-D44F-4B3B-BE8A-B6425C1F4183}" type="presOf" srcId="{38A31765-7B3D-4F2D-B15E-F614A6B624D6}" destId="{71924743-3A36-4282-BD14-E0DD381BAF7E}" srcOrd="0" destOrd="0" presId="urn:microsoft.com/office/officeart/2005/8/layout/cycle3"/>
    <dgm:cxn modelId="{5F09037A-9978-4A8E-AA41-05AA0C0FC7AB}" type="presOf" srcId="{B1C156C2-1DF5-40B1-8F86-D5EB89CD2047}" destId="{669069C0-8C60-4396-830D-A99340D68E51}" srcOrd="0" destOrd="0" presId="urn:microsoft.com/office/officeart/2005/8/layout/cycle3"/>
    <dgm:cxn modelId="{BEDBD8A3-16D0-4935-B9C4-CC31E56E315F}" srcId="{3BA0AC12-BB32-4F34-825B-838D6BD02239}" destId="{0009BC06-E90D-49DD-B289-3F6063C2AAC5}" srcOrd="1" destOrd="0" parTransId="{05CC637F-D706-40D1-9CB5-417317C8AD8D}" sibTransId="{2258F744-44C4-4016-B806-AC0E41500DA2}"/>
    <dgm:cxn modelId="{E8BD97A8-0256-41DB-ACE1-B192EBCAB26E}" type="presOf" srcId="{93631A4A-C256-4A71-BBF9-44F0A70D7F3A}" destId="{7E929ECE-FE14-4071-9F27-46B0457AA183}" srcOrd="0" destOrd="0" presId="urn:microsoft.com/office/officeart/2005/8/layout/cycle3"/>
    <dgm:cxn modelId="{1F187EAA-203B-48C4-94AB-D2852CEC8F8A}" type="presOf" srcId="{7A522625-E03B-4413-AAEC-797ADD56E70A}" destId="{7BF9D806-0F30-465D-A828-C3D290502435}" srcOrd="0" destOrd="0" presId="urn:microsoft.com/office/officeart/2005/8/layout/cycle3"/>
    <dgm:cxn modelId="{57BB05F1-7A02-4BFB-8CC6-C3BD1D8B2A4C}" srcId="{3BA0AC12-BB32-4F34-825B-838D6BD02239}" destId="{B1C156C2-1DF5-40B1-8F86-D5EB89CD2047}" srcOrd="3" destOrd="0" parTransId="{1672E810-2E37-4963-B18B-37CC55F3009B}" sibTransId="{DEBDC855-1BBD-4F0B-909B-C4DB2171F118}"/>
    <dgm:cxn modelId="{038EECF4-422C-4E72-9807-5CF9EC4B127F}" srcId="{3BA0AC12-BB32-4F34-825B-838D6BD02239}" destId="{38A31765-7B3D-4F2D-B15E-F614A6B624D6}" srcOrd="2" destOrd="0" parTransId="{5A4A9D80-5149-483B-89E4-965538F98577}" sibTransId="{3FC76409-6592-453A-B746-6950CCF033EB}"/>
    <dgm:cxn modelId="{DAF0F2F6-3FE9-48A0-ABA3-8226E175128E}" type="presParOf" srcId="{FFA11F52-319C-4F24-88AB-CE3B27128880}" destId="{B9ADB4F2-6B78-4380-902D-237E4C11C4EF}" srcOrd="0" destOrd="0" presId="urn:microsoft.com/office/officeart/2005/8/layout/cycle3"/>
    <dgm:cxn modelId="{898E4D2E-6807-4EBC-82BA-CF79F0263EE9}" type="presParOf" srcId="{B9ADB4F2-6B78-4380-902D-237E4C11C4EF}" destId="{7E929ECE-FE14-4071-9F27-46B0457AA183}" srcOrd="0" destOrd="0" presId="urn:microsoft.com/office/officeart/2005/8/layout/cycle3"/>
    <dgm:cxn modelId="{2006F173-241E-49B2-A090-BB4B611F1028}" type="presParOf" srcId="{B9ADB4F2-6B78-4380-902D-237E4C11C4EF}" destId="{7BF9D806-0F30-465D-A828-C3D290502435}" srcOrd="1" destOrd="0" presId="urn:microsoft.com/office/officeart/2005/8/layout/cycle3"/>
    <dgm:cxn modelId="{A50E5A92-FC4E-4E2E-AB38-72C5F2E48AE2}" type="presParOf" srcId="{B9ADB4F2-6B78-4380-902D-237E4C11C4EF}" destId="{C10B5BE0-1182-4624-ACA8-C490A1FFE74F}" srcOrd="2" destOrd="0" presId="urn:microsoft.com/office/officeart/2005/8/layout/cycle3"/>
    <dgm:cxn modelId="{822CF921-3DED-408A-8F3A-6CBAD0C6D15C}" type="presParOf" srcId="{B9ADB4F2-6B78-4380-902D-237E4C11C4EF}" destId="{71924743-3A36-4282-BD14-E0DD381BAF7E}" srcOrd="3" destOrd="0" presId="urn:microsoft.com/office/officeart/2005/8/layout/cycle3"/>
    <dgm:cxn modelId="{D8425812-5991-4F8E-86E6-9DCD9066170B}" type="presParOf" srcId="{B9ADB4F2-6B78-4380-902D-237E4C11C4EF}" destId="{669069C0-8C60-4396-830D-A99340D68E5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A0AC12-BB32-4F34-825B-838D6BD02239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31A4A-C256-4A71-BBF9-44F0A70D7F3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dirty="0"/>
            <a:t>Новые данные с прода</a:t>
          </a:r>
          <a:endParaRPr lang="en-US" dirty="0"/>
        </a:p>
      </dgm:t>
    </dgm:pt>
    <dgm:pt modelId="{0CAFF5D4-2EB1-41DF-9ECE-80D6F8583F58}" type="parTrans" cxnId="{2C6E5C04-7FF8-4B19-B656-A4ABC8151539}">
      <dgm:prSet/>
      <dgm:spPr/>
      <dgm:t>
        <a:bodyPr/>
        <a:lstStyle/>
        <a:p>
          <a:endParaRPr lang="en-US"/>
        </a:p>
      </dgm:t>
    </dgm:pt>
    <dgm:pt modelId="{7A522625-E03B-4413-AAEC-797ADD56E70A}" type="sibTrans" cxnId="{2C6E5C04-7FF8-4B19-B656-A4ABC8151539}">
      <dgm:prSet/>
      <dgm:spPr/>
      <dgm:t>
        <a:bodyPr/>
        <a:lstStyle/>
        <a:p>
          <a:endParaRPr lang="en-US"/>
        </a:p>
      </dgm:t>
    </dgm:pt>
    <dgm:pt modelId="{0009BC06-E90D-49DD-B289-3F6063C2AAC5}">
      <dgm:prSet phldrT="[Text]"/>
      <dgm:spPr/>
      <dgm:t>
        <a:bodyPr/>
        <a:lstStyle/>
        <a:p>
          <a:r>
            <a:rPr lang="en-US" dirty="0"/>
            <a:t>Performance</a:t>
          </a:r>
          <a:r>
            <a:rPr lang="ru-RU" dirty="0"/>
            <a:t> Тесты</a:t>
          </a:r>
          <a:endParaRPr lang="en-US" dirty="0"/>
        </a:p>
      </dgm:t>
    </dgm:pt>
    <dgm:pt modelId="{05CC637F-D706-40D1-9CB5-417317C8AD8D}" type="parTrans" cxnId="{BEDBD8A3-16D0-4935-B9C4-CC31E56E315F}">
      <dgm:prSet/>
      <dgm:spPr/>
      <dgm:t>
        <a:bodyPr/>
        <a:lstStyle/>
        <a:p>
          <a:endParaRPr lang="en-US"/>
        </a:p>
      </dgm:t>
    </dgm:pt>
    <dgm:pt modelId="{2258F744-44C4-4016-B806-AC0E41500DA2}" type="sibTrans" cxnId="{BEDBD8A3-16D0-4935-B9C4-CC31E56E315F}">
      <dgm:prSet/>
      <dgm:spPr/>
      <dgm:t>
        <a:bodyPr/>
        <a:lstStyle/>
        <a:p>
          <a:endParaRPr lang="en-US"/>
        </a:p>
      </dgm:t>
    </dgm:pt>
    <dgm:pt modelId="{38A31765-7B3D-4F2D-B15E-F614A6B624D6}">
      <dgm:prSet phldrT="[Text]"/>
      <dgm:spPr/>
      <dgm:t>
        <a:bodyPr/>
        <a:lstStyle/>
        <a:p>
          <a:r>
            <a:rPr lang="ru-RU" dirty="0"/>
            <a:t>Профилирование</a:t>
          </a:r>
          <a:r>
            <a:rPr lang="en-US" dirty="0"/>
            <a:t> </a:t>
          </a:r>
          <a:r>
            <a:rPr lang="ru-RU" dirty="0"/>
            <a:t>памяти, </a:t>
          </a:r>
          <a:r>
            <a:rPr lang="en-US" dirty="0"/>
            <a:t>GC, CPU</a:t>
          </a:r>
        </a:p>
      </dgm:t>
    </dgm:pt>
    <dgm:pt modelId="{5A4A9D80-5149-483B-89E4-965538F98577}" type="parTrans" cxnId="{038EECF4-422C-4E72-9807-5CF9EC4B127F}">
      <dgm:prSet/>
      <dgm:spPr/>
      <dgm:t>
        <a:bodyPr/>
        <a:lstStyle/>
        <a:p>
          <a:endParaRPr lang="en-US"/>
        </a:p>
      </dgm:t>
    </dgm:pt>
    <dgm:pt modelId="{3FC76409-6592-453A-B746-6950CCF033EB}" type="sibTrans" cxnId="{038EECF4-422C-4E72-9807-5CF9EC4B127F}">
      <dgm:prSet/>
      <dgm:spPr/>
      <dgm:t>
        <a:bodyPr/>
        <a:lstStyle/>
        <a:p>
          <a:endParaRPr lang="en-US"/>
        </a:p>
      </dgm:t>
    </dgm:pt>
    <dgm:pt modelId="{B1C156C2-1DF5-40B1-8F86-D5EB89CD2047}">
      <dgm:prSet phldrT="[Text]"/>
      <dgm:spPr/>
      <dgm:t>
        <a:bodyPr/>
        <a:lstStyle/>
        <a:p>
          <a:r>
            <a:rPr lang="ru-RU" dirty="0"/>
            <a:t>Тонкая подстройка</a:t>
          </a:r>
          <a:endParaRPr lang="en-US" dirty="0"/>
        </a:p>
      </dgm:t>
    </dgm:pt>
    <dgm:pt modelId="{1672E810-2E37-4963-B18B-37CC55F3009B}" type="parTrans" cxnId="{57BB05F1-7A02-4BFB-8CC6-C3BD1D8B2A4C}">
      <dgm:prSet/>
      <dgm:spPr/>
      <dgm:t>
        <a:bodyPr/>
        <a:lstStyle/>
        <a:p>
          <a:endParaRPr lang="en-US"/>
        </a:p>
      </dgm:t>
    </dgm:pt>
    <dgm:pt modelId="{DEBDC855-1BBD-4F0B-909B-C4DB2171F118}" type="sibTrans" cxnId="{57BB05F1-7A02-4BFB-8CC6-C3BD1D8B2A4C}">
      <dgm:prSet/>
      <dgm:spPr/>
      <dgm:t>
        <a:bodyPr/>
        <a:lstStyle/>
        <a:p>
          <a:endParaRPr lang="en-US"/>
        </a:p>
      </dgm:t>
    </dgm:pt>
    <dgm:pt modelId="{FFA11F52-319C-4F24-88AB-CE3B27128880}" type="pres">
      <dgm:prSet presAssocID="{3BA0AC12-BB32-4F34-825B-838D6BD02239}" presName="Name0" presStyleCnt="0">
        <dgm:presLayoutVars>
          <dgm:dir/>
          <dgm:resizeHandles val="exact"/>
        </dgm:presLayoutVars>
      </dgm:prSet>
      <dgm:spPr/>
    </dgm:pt>
    <dgm:pt modelId="{B9ADB4F2-6B78-4380-902D-237E4C11C4EF}" type="pres">
      <dgm:prSet presAssocID="{3BA0AC12-BB32-4F34-825B-838D6BD02239}" presName="cycle" presStyleCnt="0"/>
      <dgm:spPr/>
    </dgm:pt>
    <dgm:pt modelId="{7E929ECE-FE14-4071-9F27-46B0457AA183}" type="pres">
      <dgm:prSet presAssocID="{93631A4A-C256-4A71-BBF9-44F0A70D7F3A}" presName="nodeFirstNode" presStyleLbl="node1" presStyleIdx="0" presStyleCnt="4">
        <dgm:presLayoutVars>
          <dgm:bulletEnabled val="1"/>
        </dgm:presLayoutVars>
      </dgm:prSet>
      <dgm:spPr/>
    </dgm:pt>
    <dgm:pt modelId="{7BF9D806-0F30-465D-A828-C3D290502435}" type="pres">
      <dgm:prSet presAssocID="{7A522625-E03B-4413-AAEC-797ADD56E70A}" presName="sibTransFirstNode" presStyleLbl="bgShp" presStyleIdx="0" presStyleCnt="1"/>
      <dgm:spPr/>
    </dgm:pt>
    <dgm:pt modelId="{C10B5BE0-1182-4624-ACA8-C490A1FFE74F}" type="pres">
      <dgm:prSet presAssocID="{0009BC06-E90D-49DD-B289-3F6063C2AAC5}" presName="nodeFollowingNodes" presStyleLbl="node1" presStyleIdx="1" presStyleCnt="4">
        <dgm:presLayoutVars>
          <dgm:bulletEnabled val="1"/>
        </dgm:presLayoutVars>
      </dgm:prSet>
      <dgm:spPr/>
    </dgm:pt>
    <dgm:pt modelId="{71924743-3A36-4282-BD14-E0DD381BAF7E}" type="pres">
      <dgm:prSet presAssocID="{38A31765-7B3D-4F2D-B15E-F614A6B624D6}" presName="nodeFollowingNodes" presStyleLbl="node1" presStyleIdx="2" presStyleCnt="4">
        <dgm:presLayoutVars>
          <dgm:bulletEnabled val="1"/>
        </dgm:presLayoutVars>
      </dgm:prSet>
      <dgm:spPr/>
    </dgm:pt>
    <dgm:pt modelId="{669069C0-8C60-4396-830D-A99340D68E51}" type="pres">
      <dgm:prSet presAssocID="{B1C156C2-1DF5-40B1-8F86-D5EB89CD2047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2C6E5C04-7FF8-4B19-B656-A4ABC8151539}" srcId="{3BA0AC12-BB32-4F34-825B-838D6BD02239}" destId="{93631A4A-C256-4A71-BBF9-44F0A70D7F3A}" srcOrd="0" destOrd="0" parTransId="{0CAFF5D4-2EB1-41DF-9ECE-80D6F8583F58}" sibTransId="{7A522625-E03B-4413-AAEC-797ADD56E70A}"/>
    <dgm:cxn modelId="{46159724-DB29-4893-82BF-7864959B5BE5}" type="presOf" srcId="{0009BC06-E90D-49DD-B289-3F6063C2AAC5}" destId="{C10B5BE0-1182-4624-ACA8-C490A1FFE74F}" srcOrd="0" destOrd="0" presId="urn:microsoft.com/office/officeart/2005/8/layout/cycle3"/>
    <dgm:cxn modelId="{91AA304C-7FEF-4B1F-A238-CEC3FC966132}" type="presOf" srcId="{3BA0AC12-BB32-4F34-825B-838D6BD02239}" destId="{FFA11F52-319C-4F24-88AB-CE3B27128880}" srcOrd="0" destOrd="0" presId="urn:microsoft.com/office/officeart/2005/8/layout/cycle3"/>
    <dgm:cxn modelId="{75CEDF52-D44F-4B3B-BE8A-B6425C1F4183}" type="presOf" srcId="{38A31765-7B3D-4F2D-B15E-F614A6B624D6}" destId="{71924743-3A36-4282-BD14-E0DD381BAF7E}" srcOrd="0" destOrd="0" presId="urn:microsoft.com/office/officeart/2005/8/layout/cycle3"/>
    <dgm:cxn modelId="{5F09037A-9978-4A8E-AA41-05AA0C0FC7AB}" type="presOf" srcId="{B1C156C2-1DF5-40B1-8F86-D5EB89CD2047}" destId="{669069C0-8C60-4396-830D-A99340D68E51}" srcOrd="0" destOrd="0" presId="urn:microsoft.com/office/officeart/2005/8/layout/cycle3"/>
    <dgm:cxn modelId="{BEDBD8A3-16D0-4935-B9C4-CC31E56E315F}" srcId="{3BA0AC12-BB32-4F34-825B-838D6BD02239}" destId="{0009BC06-E90D-49DD-B289-3F6063C2AAC5}" srcOrd="1" destOrd="0" parTransId="{05CC637F-D706-40D1-9CB5-417317C8AD8D}" sibTransId="{2258F744-44C4-4016-B806-AC0E41500DA2}"/>
    <dgm:cxn modelId="{E8BD97A8-0256-41DB-ACE1-B192EBCAB26E}" type="presOf" srcId="{93631A4A-C256-4A71-BBF9-44F0A70D7F3A}" destId="{7E929ECE-FE14-4071-9F27-46B0457AA183}" srcOrd="0" destOrd="0" presId="urn:microsoft.com/office/officeart/2005/8/layout/cycle3"/>
    <dgm:cxn modelId="{1F187EAA-203B-48C4-94AB-D2852CEC8F8A}" type="presOf" srcId="{7A522625-E03B-4413-AAEC-797ADD56E70A}" destId="{7BF9D806-0F30-465D-A828-C3D290502435}" srcOrd="0" destOrd="0" presId="urn:microsoft.com/office/officeart/2005/8/layout/cycle3"/>
    <dgm:cxn modelId="{57BB05F1-7A02-4BFB-8CC6-C3BD1D8B2A4C}" srcId="{3BA0AC12-BB32-4F34-825B-838D6BD02239}" destId="{B1C156C2-1DF5-40B1-8F86-D5EB89CD2047}" srcOrd="3" destOrd="0" parTransId="{1672E810-2E37-4963-B18B-37CC55F3009B}" sibTransId="{DEBDC855-1BBD-4F0B-909B-C4DB2171F118}"/>
    <dgm:cxn modelId="{038EECF4-422C-4E72-9807-5CF9EC4B127F}" srcId="{3BA0AC12-BB32-4F34-825B-838D6BD02239}" destId="{38A31765-7B3D-4F2D-B15E-F614A6B624D6}" srcOrd="2" destOrd="0" parTransId="{5A4A9D80-5149-483B-89E4-965538F98577}" sibTransId="{3FC76409-6592-453A-B746-6950CCF033EB}"/>
    <dgm:cxn modelId="{DAF0F2F6-3FE9-48A0-ABA3-8226E175128E}" type="presParOf" srcId="{FFA11F52-319C-4F24-88AB-CE3B27128880}" destId="{B9ADB4F2-6B78-4380-902D-237E4C11C4EF}" srcOrd="0" destOrd="0" presId="urn:microsoft.com/office/officeart/2005/8/layout/cycle3"/>
    <dgm:cxn modelId="{898E4D2E-6807-4EBC-82BA-CF79F0263EE9}" type="presParOf" srcId="{B9ADB4F2-6B78-4380-902D-237E4C11C4EF}" destId="{7E929ECE-FE14-4071-9F27-46B0457AA183}" srcOrd="0" destOrd="0" presId="urn:microsoft.com/office/officeart/2005/8/layout/cycle3"/>
    <dgm:cxn modelId="{2006F173-241E-49B2-A090-BB4B611F1028}" type="presParOf" srcId="{B9ADB4F2-6B78-4380-902D-237E4C11C4EF}" destId="{7BF9D806-0F30-465D-A828-C3D290502435}" srcOrd="1" destOrd="0" presId="urn:microsoft.com/office/officeart/2005/8/layout/cycle3"/>
    <dgm:cxn modelId="{A50E5A92-FC4E-4E2E-AB38-72C5F2E48AE2}" type="presParOf" srcId="{B9ADB4F2-6B78-4380-902D-237E4C11C4EF}" destId="{C10B5BE0-1182-4624-ACA8-C490A1FFE74F}" srcOrd="2" destOrd="0" presId="urn:microsoft.com/office/officeart/2005/8/layout/cycle3"/>
    <dgm:cxn modelId="{822CF921-3DED-408A-8F3A-6CBAD0C6D15C}" type="presParOf" srcId="{B9ADB4F2-6B78-4380-902D-237E4C11C4EF}" destId="{71924743-3A36-4282-BD14-E0DD381BAF7E}" srcOrd="3" destOrd="0" presId="urn:microsoft.com/office/officeart/2005/8/layout/cycle3"/>
    <dgm:cxn modelId="{D8425812-5991-4F8E-86E6-9DCD9066170B}" type="presParOf" srcId="{B9ADB4F2-6B78-4380-902D-237E4C11C4EF}" destId="{669069C0-8C60-4396-830D-A99340D68E5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63E29A-6DCA-4328-ABA9-8F4F2A7AD13A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3B6807-4136-43A7-A54C-089283961C61}">
      <dgm:prSet phldrT="[Text]"/>
      <dgm:spPr/>
      <dgm:t>
        <a:bodyPr/>
        <a:lstStyle/>
        <a:p>
          <a:r>
            <a:rPr lang="en-US" dirty="0"/>
            <a:t>Change Tracking</a:t>
          </a:r>
        </a:p>
      </dgm:t>
    </dgm:pt>
    <dgm:pt modelId="{D6604487-E9C4-43AE-B6D4-41784490C19A}" type="parTrans" cxnId="{B0D690A1-19D6-40D1-8422-0086847529F0}">
      <dgm:prSet/>
      <dgm:spPr/>
      <dgm:t>
        <a:bodyPr/>
        <a:lstStyle/>
        <a:p>
          <a:endParaRPr lang="en-US"/>
        </a:p>
      </dgm:t>
    </dgm:pt>
    <dgm:pt modelId="{575D7573-28BC-4F3B-B3FB-F213159648C6}" type="sibTrans" cxnId="{B0D690A1-19D6-40D1-8422-0086847529F0}">
      <dgm:prSet/>
      <dgm:spPr/>
      <dgm:t>
        <a:bodyPr/>
        <a:lstStyle/>
        <a:p>
          <a:endParaRPr lang="en-US"/>
        </a:p>
      </dgm:t>
    </dgm:pt>
    <dgm:pt modelId="{7E77407C-E53A-48A8-A657-B89ECBFFC048}">
      <dgm:prSet phldrT="[Text]"/>
      <dgm:spPr/>
      <dgm:t>
        <a:bodyPr/>
        <a:lstStyle/>
        <a:p>
          <a:r>
            <a:rPr lang="en-US" dirty="0"/>
            <a:t>MSSQL</a:t>
          </a:r>
        </a:p>
      </dgm:t>
    </dgm:pt>
    <dgm:pt modelId="{AAEFE83C-E5A9-45E0-8CC1-8A27F9EEFFFD}" type="parTrans" cxnId="{B4C0CF5E-BD5B-4B01-883C-B1439A07F014}">
      <dgm:prSet/>
      <dgm:spPr/>
      <dgm:t>
        <a:bodyPr/>
        <a:lstStyle/>
        <a:p>
          <a:endParaRPr lang="en-US"/>
        </a:p>
      </dgm:t>
    </dgm:pt>
    <dgm:pt modelId="{FBAD2B20-0B85-4C1A-A326-EEB8AF613B38}" type="sibTrans" cxnId="{B4C0CF5E-BD5B-4B01-883C-B1439A07F014}">
      <dgm:prSet/>
      <dgm:spPr/>
      <dgm:t>
        <a:bodyPr/>
        <a:lstStyle/>
        <a:p>
          <a:endParaRPr lang="en-US"/>
        </a:p>
      </dgm:t>
    </dgm:pt>
    <dgm:pt modelId="{377E9FCD-3D74-4ACB-9B77-FB102B6F63F2}">
      <dgm:prSet phldrT="[Text]"/>
      <dgm:spPr/>
      <dgm:t>
        <a:bodyPr/>
        <a:lstStyle/>
        <a:p>
          <a:r>
            <a:rPr lang="en-US" dirty="0"/>
            <a:t>Message Queue</a:t>
          </a:r>
        </a:p>
      </dgm:t>
    </dgm:pt>
    <dgm:pt modelId="{8B98233F-9D02-4905-86CD-9943260EEB3E}" type="parTrans" cxnId="{717D941A-E8CB-4144-BCE0-B73F12D23029}">
      <dgm:prSet/>
      <dgm:spPr/>
      <dgm:t>
        <a:bodyPr/>
        <a:lstStyle/>
        <a:p>
          <a:endParaRPr lang="en-US"/>
        </a:p>
      </dgm:t>
    </dgm:pt>
    <dgm:pt modelId="{92D054DC-2FED-4891-827A-40774E10D966}" type="sibTrans" cxnId="{717D941A-E8CB-4144-BCE0-B73F12D23029}">
      <dgm:prSet/>
      <dgm:spPr/>
      <dgm:t>
        <a:bodyPr/>
        <a:lstStyle/>
        <a:p>
          <a:endParaRPr lang="en-US"/>
        </a:p>
      </dgm:t>
    </dgm:pt>
    <dgm:pt modelId="{DDF3B876-6098-4A32-B517-87435D090C4B}">
      <dgm:prSet phldrT="[Text]"/>
      <dgm:spPr/>
      <dgm:t>
        <a:bodyPr/>
        <a:lstStyle/>
        <a:p>
          <a:r>
            <a:rPr lang="en-US" dirty="0"/>
            <a:t>DB/Cache/..</a:t>
          </a:r>
        </a:p>
      </dgm:t>
    </dgm:pt>
    <dgm:pt modelId="{420A7225-B49B-413A-A35E-DC71239F7917}" type="parTrans" cxnId="{D51F05E3-50AB-4742-A3CA-42D9E464BD5D}">
      <dgm:prSet/>
      <dgm:spPr/>
      <dgm:t>
        <a:bodyPr/>
        <a:lstStyle/>
        <a:p>
          <a:endParaRPr lang="en-US"/>
        </a:p>
      </dgm:t>
    </dgm:pt>
    <dgm:pt modelId="{2391DD12-AA9E-4140-AE8C-B367C12B4020}" type="sibTrans" cxnId="{D51F05E3-50AB-4742-A3CA-42D9E464BD5D}">
      <dgm:prSet/>
      <dgm:spPr/>
      <dgm:t>
        <a:bodyPr/>
        <a:lstStyle/>
        <a:p>
          <a:endParaRPr lang="en-US"/>
        </a:p>
      </dgm:t>
    </dgm:pt>
    <dgm:pt modelId="{8B9C62DC-59D2-4C3C-9204-11BDAFACA4D0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2124FA6-4A7D-4C6B-B660-7AC39B76F88C}" type="parTrans" cxnId="{128A1F63-4C7A-4EEF-B1ED-11580B8EB8BA}">
      <dgm:prSet/>
      <dgm:spPr/>
      <dgm:t>
        <a:bodyPr/>
        <a:lstStyle/>
        <a:p>
          <a:endParaRPr lang="en-US"/>
        </a:p>
      </dgm:t>
    </dgm:pt>
    <dgm:pt modelId="{F785E13A-48FB-4F0A-B43A-59B85A9D458D}" type="sibTrans" cxnId="{128A1F63-4C7A-4EEF-B1ED-11580B8EB8BA}">
      <dgm:prSet/>
      <dgm:spPr/>
      <dgm:t>
        <a:bodyPr/>
        <a:lstStyle/>
        <a:p>
          <a:endParaRPr lang="en-US"/>
        </a:p>
      </dgm:t>
    </dgm:pt>
    <dgm:pt modelId="{B84201AB-7101-4D81-AF09-DFF42FA5E36C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E7ECA6D6-C9DB-44AC-9B35-12D1CCB72D90}" type="parTrans" cxnId="{09D428AE-4902-4FB2-B192-1512919C302F}">
      <dgm:prSet/>
      <dgm:spPr/>
      <dgm:t>
        <a:bodyPr/>
        <a:lstStyle/>
        <a:p>
          <a:endParaRPr lang="en-US"/>
        </a:p>
      </dgm:t>
    </dgm:pt>
    <dgm:pt modelId="{90CB272A-B2ED-4292-854B-FC5F0874934D}" type="sibTrans" cxnId="{09D428AE-4902-4FB2-B192-1512919C302F}">
      <dgm:prSet/>
      <dgm:spPr/>
      <dgm:t>
        <a:bodyPr/>
        <a:lstStyle/>
        <a:p>
          <a:endParaRPr lang="en-US"/>
        </a:p>
      </dgm:t>
    </dgm:pt>
    <dgm:pt modelId="{DDF0E041-9B9E-4920-B1DE-4AD8002243EA}" type="pres">
      <dgm:prSet presAssocID="{CC63E29A-6DCA-4328-ABA9-8F4F2A7AD13A}" presName="Name0" presStyleCnt="0">
        <dgm:presLayoutVars>
          <dgm:dir/>
          <dgm:animOne val="branch"/>
          <dgm:animLvl val="lvl"/>
        </dgm:presLayoutVars>
      </dgm:prSet>
      <dgm:spPr/>
    </dgm:pt>
    <dgm:pt modelId="{0FDE13EC-9CE1-40D8-9D8F-AB09F8608F11}" type="pres">
      <dgm:prSet presAssocID="{C03B6807-4136-43A7-A54C-089283961C61}" presName="chaos" presStyleCnt="0"/>
      <dgm:spPr/>
    </dgm:pt>
    <dgm:pt modelId="{9F74BB44-B81C-4125-8CAC-41B7540BC32A}" type="pres">
      <dgm:prSet presAssocID="{C03B6807-4136-43A7-A54C-089283961C61}" presName="parTx1" presStyleLbl="revTx" presStyleIdx="0" presStyleCnt="5"/>
      <dgm:spPr/>
    </dgm:pt>
    <dgm:pt modelId="{F8C7C9B7-364D-45E9-8D1B-FD55041DEF1B}" type="pres">
      <dgm:prSet presAssocID="{C03B6807-4136-43A7-A54C-089283961C61}" presName="desTx1" presStyleLbl="revTx" presStyleIdx="1" presStyleCnt="5">
        <dgm:presLayoutVars>
          <dgm:bulletEnabled val="1"/>
        </dgm:presLayoutVars>
      </dgm:prSet>
      <dgm:spPr/>
    </dgm:pt>
    <dgm:pt modelId="{2BEFDDD1-9FB2-4B04-8011-BE08EC1FCEBF}" type="pres">
      <dgm:prSet presAssocID="{C03B6807-4136-43A7-A54C-089283961C61}" presName="c1" presStyleLbl="node1" presStyleIdx="0" presStyleCnt="19"/>
      <dgm:spPr/>
    </dgm:pt>
    <dgm:pt modelId="{E0141612-7996-4DDE-A831-1578A79221FC}" type="pres">
      <dgm:prSet presAssocID="{C03B6807-4136-43A7-A54C-089283961C61}" presName="c2" presStyleLbl="node1" presStyleIdx="1" presStyleCnt="19"/>
      <dgm:spPr/>
    </dgm:pt>
    <dgm:pt modelId="{4AEC9666-7223-4646-88A7-061D91CA3139}" type="pres">
      <dgm:prSet presAssocID="{C03B6807-4136-43A7-A54C-089283961C61}" presName="c3" presStyleLbl="node1" presStyleIdx="2" presStyleCnt="19"/>
      <dgm:spPr/>
    </dgm:pt>
    <dgm:pt modelId="{B39D1530-0CEF-4E18-9048-251A2865C900}" type="pres">
      <dgm:prSet presAssocID="{C03B6807-4136-43A7-A54C-089283961C61}" presName="c4" presStyleLbl="node1" presStyleIdx="3" presStyleCnt="19"/>
      <dgm:spPr/>
    </dgm:pt>
    <dgm:pt modelId="{1F288A18-BF71-40CA-BFF1-2CC37F2EE8CB}" type="pres">
      <dgm:prSet presAssocID="{C03B6807-4136-43A7-A54C-089283961C61}" presName="c5" presStyleLbl="node1" presStyleIdx="4" presStyleCnt="19"/>
      <dgm:spPr/>
    </dgm:pt>
    <dgm:pt modelId="{2ABC9E94-C737-491E-9646-84692B5D655D}" type="pres">
      <dgm:prSet presAssocID="{C03B6807-4136-43A7-A54C-089283961C61}" presName="c6" presStyleLbl="node1" presStyleIdx="5" presStyleCnt="19"/>
      <dgm:spPr/>
    </dgm:pt>
    <dgm:pt modelId="{A22C427F-B1D3-4D67-87C4-8DD579ACA28E}" type="pres">
      <dgm:prSet presAssocID="{C03B6807-4136-43A7-A54C-089283961C61}" presName="c7" presStyleLbl="node1" presStyleIdx="6" presStyleCnt="19"/>
      <dgm:spPr/>
    </dgm:pt>
    <dgm:pt modelId="{9F2C2567-4F58-4064-9286-C6BCB5DBC678}" type="pres">
      <dgm:prSet presAssocID="{C03B6807-4136-43A7-A54C-089283961C61}" presName="c8" presStyleLbl="node1" presStyleIdx="7" presStyleCnt="19"/>
      <dgm:spPr/>
    </dgm:pt>
    <dgm:pt modelId="{BF075D67-B045-450B-84BD-A791CCAC34B7}" type="pres">
      <dgm:prSet presAssocID="{C03B6807-4136-43A7-A54C-089283961C61}" presName="c9" presStyleLbl="node1" presStyleIdx="8" presStyleCnt="19"/>
      <dgm:spPr/>
    </dgm:pt>
    <dgm:pt modelId="{B7F924E9-D5A7-420B-A41F-43F66AD54AB3}" type="pres">
      <dgm:prSet presAssocID="{C03B6807-4136-43A7-A54C-089283961C61}" presName="c10" presStyleLbl="node1" presStyleIdx="9" presStyleCnt="19"/>
      <dgm:spPr/>
    </dgm:pt>
    <dgm:pt modelId="{77F057A3-CD05-4FB2-B009-E101A3524F29}" type="pres">
      <dgm:prSet presAssocID="{C03B6807-4136-43A7-A54C-089283961C61}" presName="c11" presStyleLbl="node1" presStyleIdx="10" presStyleCnt="19"/>
      <dgm:spPr/>
    </dgm:pt>
    <dgm:pt modelId="{0B1ABDD2-A5D9-4F7E-8640-50F88AD0F1A7}" type="pres">
      <dgm:prSet presAssocID="{C03B6807-4136-43A7-A54C-089283961C61}" presName="c12" presStyleLbl="node1" presStyleIdx="11" presStyleCnt="19"/>
      <dgm:spPr/>
    </dgm:pt>
    <dgm:pt modelId="{E976BBD9-76DC-4B08-B7FD-A7EF50222304}" type="pres">
      <dgm:prSet presAssocID="{C03B6807-4136-43A7-A54C-089283961C61}" presName="c13" presStyleLbl="node1" presStyleIdx="12" presStyleCnt="19"/>
      <dgm:spPr/>
    </dgm:pt>
    <dgm:pt modelId="{C40EB6FD-5BEC-4E75-A7C2-B95895A81C92}" type="pres">
      <dgm:prSet presAssocID="{C03B6807-4136-43A7-A54C-089283961C61}" presName="c14" presStyleLbl="node1" presStyleIdx="13" presStyleCnt="19"/>
      <dgm:spPr/>
    </dgm:pt>
    <dgm:pt modelId="{C5A9C8CF-5572-4FD8-84FB-8173D702BE1C}" type="pres">
      <dgm:prSet presAssocID="{C03B6807-4136-43A7-A54C-089283961C61}" presName="c15" presStyleLbl="node1" presStyleIdx="14" presStyleCnt="19"/>
      <dgm:spPr/>
    </dgm:pt>
    <dgm:pt modelId="{8002723D-7A3A-4D2E-B267-28CDDD73B75A}" type="pres">
      <dgm:prSet presAssocID="{C03B6807-4136-43A7-A54C-089283961C61}" presName="c16" presStyleLbl="node1" presStyleIdx="15" presStyleCnt="19"/>
      <dgm:spPr/>
    </dgm:pt>
    <dgm:pt modelId="{AA503E65-BAB5-4872-B260-8C38629C1339}" type="pres">
      <dgm:prSet presAssocID="{C03B6807-4136-43A7-A54C-089283961C61}" presName="c17" presStyleLbl="node1" presStyleIdx="16" presStyleCnt="19"/>
      <dgm:spPr/>
    </dgm:pt>
    <dgm:pt modelId="{F2FEBD12-572A-4DB5-9464-D54D2EFDF670}" type="pres">
      <dgm:prSet presAssocID="{C03B6807-4136-43A7-A54C-089283961C61}" presName="c18" presStyleLbl="node1" presStyleIdx="17" presStyleCnt="19"/>
      <dgm:spPr/>
    </dgm:pt>
    <dgm:pt modelId="{BFD33A09-DBAC-47DA-AB9E-C7B7DAB4C4E7}" type="pres">
      <dgm:prSet presAssocID="{575D7573-28BC-4F3B-B3FB-F213159648C6}" presName="chevronComposite1" presStyleCnt="0"/>
      <dgm:spPr/>
    </dgm:pt>
    <dgm:pt modelId="{0A5C9FB4-8504-42C1-9025-678432E38F0C}" type="pres">
      <dgm:prSet presAssocID="{575D7573-28BC-4F3B-B3FB-F213159648C6}" presName="chevron1" presStyleLbl="sibTrans2D1" presStyleIdx="0" presStyleCnt="2"/>
      <dgm:spPr/>
    </dgm:pt>
    <dgm:pt modelId="{1281EF08-EAF8-451F-94DF-7E6D55D8CD3D}" type="pres">
      <dgm:prSet presAssocID="{575D7573-28BC-4F3B-B3FB-F213159648C6}" presName="spChevron1" presStyleCnt="0"/>
      <dgm:spPr/>
    </dgm:pt>
    <dgm:pt modelId="{F7981193-A78C-4455-954D-F9F81D33BA6B}" type="pres">
      <dgm:prSet presAssocID="{B84201AB-7101-4D81-AF09-DFF42FA5E36C}" presName="middle" presStyleCnt="0"/>
      <dgm:spPr/>
    </dgm:pt>
    <dgm:pt modelId="{3A0C8EFE-89FB-451D-B1B4-AC49E581E178}" type="pres">
      <dgm:prSet presAssocID="{B84201AB-7101-4D81-AF09-DFF42FA5E36C}" presName="parTxMid" presStyleLbl="revTx" presStyleIdx="2" presStyleCnt="5"/>
      <dgm:spPr/>
    </dgm:pt>
    <dgm:pt modelId="{81AD59F8-1A7F-433C-AA6D-2C0506F6A4FE}" type="pres">
      <dgm:prSet presAssocID="{B84201AB-7101-4D81-AF09-DFF42FA5E36C}" presName="desTxMid" presStyleLbl="revTx" presStyleIdx="3" presStyleCnt="5">
        <dgm:presLayoutVars>
          <dgm:bulletEnabled val="1"/>
        </dgm:presLayoutVars>
      </dgm:prSet>
      <dgm:spPr/>
    </dgm:pt>
    <dgm:pt modelId="{B0C72EE2-8E93-4682-A365-656E6641D35F}" type="pres">
      <dgm:prSet presAssocID="{B84201AB-7101-4D81-AF09-DFF42FA5E36C}" presName="spMid" presStyleCnt="0"/>
      <dgm:spPr/>
    </dgm:pt>
    <dgm:pt modelId="{44F04CD3-AABC-4B35-A9E2-640CBAC13001}" type="pres">
      <dgm:prSet presAssocID="{90CB272A-B2ED-4292-854B-FC5F0874934D}" presName="chevronComposite1" presStyleCnt="0"/>
      <dgm:spPr/>
    </dgm:pt>
    <dgm:pt modelId="{B1BBCA59-E112-406E-893F-AAF7FBCCDA9A}" type="pres">
      <dgm:prSet presAssocID="{90CB272A-B2ED-4292-854B-FC5F0874934D}" presName="chevron1" presStyleLbl="sibTrans2D1" presStyleIdx="1" presStyleCnt="2"/>
      <dgm:spPr/>
    </dgm:pt>
    <dgm:pt modelId="{D1537817-8975-4D85-9B8C-DBA47D3CE10B}" type="pres">
      <dgm:prSet presAssocID="{90CB272A-B2ED-4292-854B-FC5F0874934D}" presName="spChevron1" presStyleCnt="0"/>
      <dgm:spPr/>
    </dgm:pt>
    <dgm:pt modelId="{BC8DED84-956A-4408-84FB-8CF6EAE8A992}" type="pres">
      <dgm:prSet presAssocID="{8B9C62DC-59D2-4C3C-9204-11BDAFACA4D0}" presName="last" presStyleCnt="0"/>
      <dgm:spPr/>
    </dgm:pt>
    <dgm:pt modelId="{C03DC17A-328C-4E2D-9AB7-37B99346D623}" type="pres">
      <dgm:prSet presAssocID="{8B9C62DC-59D2-4C3C-9204-11BDAFACA4D0}" presName="circleTx" presStyleLbl="node1" presStyleIdx="18" presStyleCnt="19"/>
      <dgm:spPr/>
    </dgm:pt>
    <dgm:pt modelId="{E63D5C9B-8AD2-4C02-A03C-ACC8A603FB82}" type="pres">
      <dgm:prSet presAssocID="{8B9C62DC-59D2-4C3C-9204-11BDAFACA4D0}" presName="desTxN" presStyleLbl="revTx" presStyleIdx="4" presStyleCnt="5">
        <dgm:presLayoutVars>
          <dgm:bulletEnabled val="1"/>
        </dgm:presLayoutVars>
      </dgm:prSet>
      <dgm:spPr/>
    </dgm:pt>
    <dgm:pt modelId="{26019DC0-E225-4024-B378-B9EF39E05CDF}" type="pres">
      <dgm:prSet presAssocID="{8B9C62DC-59D2-4C3C-9204-11BDAFACA4D0}" presName="spN" presStyleCnt="0"/>
      <dgm:spPr/>
    </dgm:pt>
  </dgm:ptLst>
  <dgm:cxnLst>
    <dgm:cxn modelId="{717D941A-E8CB-4144-BCE0-B73F12D23029}" srcId="{B84201AB-7101-4D81-AF09-DFF42FA5E36C}" destId="{377E9FCD-3D74-4ACB-9B77-FB102B6F63F2}" srcOrd="0" destOrd="0" parTransId="{8B98233F-9D02-4905-86CD-9943260EEB3E}" sibTransId="{92D054DC-2FED-4891-827A-40774E10D966}"/>
    <dgm:cxn modelId="{B4C0CF5E-BD5B-4B01-883C-B1439A07F014}" srcId="{C03B6807-4136-43A7-A54C-089283961C61}" destId="{7E77407C-E53A-48A8-A657-B89ECBFFC048}" srcOrd="0" destOrd="0" parTransId="{AAEFE83C-E5A9-45E0-8CC1-8A27F9EEFFFD}" sibTransId="{FBAD2B20-0B85-4C1A-A326-EEB8AF613B38}"/>
    <dgm:cxn modelId="{128A1F63-4C7A-4EEF-B1ED-11580B8EB8BA}" srcId="{CC63E29A-6DCA-4328-ABA9-8F4F2A7AD13A}" destId="{8B9C62DC-59D2-4C3C-9204-11BDAFACA4D0}" srcOrd="2" destOrd="0" parTransId="{12124FA6-4A7D-4C6B-B660-7AC39B76F88C}" sibTransId="{F785E13A-48FB-4F0A-B43A-59B85A9D458D}"/>
    <dgm:cxn modelId="{A5AEA666-3145-43D8-9112-5E3DE7732067}" type="presOf" srcId="{7E77407C-E53A-48A8-A657-B89ECBFFC048}" destId="{F8C7C9B7-364D-45E9-8D1B-FD55041DEF1B}" srcOrd="0" destOrd="0" presId="urn:microsoft.com/office/officeart/2009/3/layout/RandomtoResultProcess"/>
    <dgm:cxn modelId="{9DD72869-F5AD-4BD9-8C13-83D9B3E45803}" type="presOf" srcId="{DDF3B876-6098-4A32-B517-87435D090C4B}" destId="{E63D5C9B-8AD2-4C02-A03C-ACC8A603FB82}" srcOrd="0" destOrd="0" presId="urn:microsoft.com/office/officeart/2009/3/layout/RandomtoResultProcess"/>
    <dgm:cxn modelId="{12DD734E-D71F-428E-B2FE-69CD74B05477}" type="presOf" srcId="{C03B6807-4136-43A7-A54C-089283961C61}" destId="{9F74BB44-B81C-4125-8CAC-41B7540BC32A}" srcOrd="0" destOrd="0" presId="urn:microsoft.com/office/officeart/2009/3/layout/RandomtoResultProcess"/>
    <dgm:cxn modelId="{6F789B4F-8288-4A15-B499-3646E138BD30}" type="presOf" srcId="{377E9FCD-3D74-4ACB-9B77-FB102B6F63F2}" destId="{81AD59F8-1A7F-433C-AA6D-2C0506F6A4FE}" srcOrd="0" destOrd="0" presId="urn:microsoft.com/office/officeart/2009/3/layout/RandomtoResultProcess"/>
    <dgm:cxn modelId="{B0D690A1-19D6-40D1-8422-0086847529F0}" srcId="{CC63E29A-6DCA-4328-ABA9-8F4F2A7AD13A}" destId="{C03B6807-4136-43A7-A54C-089283961C61}" srcOrd="0" destOrd="0" parTransId="{D6604487-E9C4-43AE-B6D4-41784490C19A}" sibTransId="{575D7573-28BC-4F3B-B3FB-F213159648C6}"/>
    <dgm:cxn modelId="{09D428AE-4902-4FB2-B192-1512919C302F}" srcId="{CC63E29A-6DCA-4328-ABA9-8F4F2A7AD13A}" destId="{B84201AB-7101-4D81-AF09-DFF42FA5E36C}" srcOrd="1" destOrd="0" parTransId="{E7ECA6D6-C9DB-44AC-9B35-12D1CCB72D90}" sibTransId="{90CB272A-B2ED-4292-854B-FC5F0874934D}"/>
    <dgm:cxn modelId="{21DE3BD2-16D3-4237-B4EC-8AFFB5034372}" type="presOf" srcId="{8B9C62DC-59D2-4C3C-9204-11BDAFACA4D0}" destId="{C03DC17A-328C-4E2D-9AB7-37B99346D623}" srcOrd="0" destOrd="0" presId="urn:microsoft.com/office/officeart/2009/3/layout/RandomtoResultProcess"/>
    <dgm:cxn modelId="{49C79CDC-97CE-4CA5-BEF1-87BA6972CCB6}" type="presOf" srcId="{CC63E29A-6DCA-4328-ABA9-8F4F2A7AD13A}" destId="{DDF0E041-9B9E-4920-B1DE-4AD8002243EA}" srcOrd="0" destOrd="0" presId="urn:microsoft.com/office/officeart/2009/3/layout/RandomtoResultProcess"/>
    <dgm:cxn modelId="{D51F05E3-50AB-4742-A3CA-42D9E464BD5D}" srcId="{8B9C62DC-59D2-4C3C-9204-11BDAFACA4D0}" destId="{DDF3B876-6098-4A32-B517-87435D090C4B}" srcOrd="0" destOrd="0" parTransId="{420A7225-B49B-413A-A35E-DC71239F7917}" sibTransId="{2391DD12-AA9E-4140-AE8C-B367C12B4020}"/>
    <dgm:cxn modelId="{2CDAB2F4-63C8-431D-B00F-B615096E1EC8}" type="presOf" srcId="{B84201AB-7101-4D81-AF09-DFF42FA5E36C}" destId="{3A0C8EFE-89FB-451D-B1B4-AC49E581E178}" srcOrd="0" destOrd="0" presId="urn:microsoft.com/office/officeart/2009/3/layout/RandomtoResultProcess"/>
    <dgm:cxn modelId="{54E6DAF1-2985-4262-A768-3382E92AFC6B}" type="presParOf" srcId="{DDF0E041-9B9E-4920-B1DE-4AD8002243EA}" destId="{0FDE13EC-9CE1-40D8-9D8F-AB09F8608F11}" srcOrd="0" destOrd="0" presId="urn:microsoft.com/office/officeart/2009/3/layout/RandomtoResultProcess"/>
    <dgm:cxn modelId="{30795E15-9317-4256-8E39-19080D632D00}" type="presParOf" srcId="{0FDE13EC-9CE1-40D8-9D8F-AB09F8608F11}" destId="{9F74BB44-B81C-4125-8CAC-41B7540BC32A}" srcOrd="0" destOrd="0" presId="urn:microsoft.com/office/officeart/2009/3/layout/RandomtoResultProcess"/>
    <dgm:cxn modelId="{C2D23B34-2275-45E5-82FF-063147E5C3DE}" type="presParOf" srcId="{0FDE13EC-9CE1-40D8-9D8F-AB09F8608F11}" destId="{F8C7C9B7-364D-45E9-8D1B-FD55041DEF1B}" srcOrd="1" destOrd="0" presId="urn:microsoft.com/office/officeart/2009/3/layout/RandomtoResultProcess"/>
    <dgm:cxn modelId="{8367F172-4A9A-4596-8190-228B91924F6E}" type="presParOf" srcId="{0FDE13EC-9CE1-40D8-9D8F-AB09F8608F11}" destId="{2BEFDDD1-9FB2-4B04-8011-BE08EC1FCEBF}" srcOrd="2" destOrd="0" presId="urn:microsoft.com/office/officeart/2009/3/layout/RandomtoResultProcess"/>
    <dgm:cxn modelId="{B05DFFCF-389E-459C-938F-636FE664A32F}" type="presParOf" srcId="{0FDE13EC-9CE1-40D8-9D8F-AB09F8608F11}" destId="{E0141612-7996-4DDE-A831-1578A79221FC}" srcOrd="3" destOrd="0" presId="urn:microsoft.com/office/officeart/2009/3/layout/RandomtoResultProcess"/>
    <dgm:cxn modelId="{48C708DC-3C1B-4DB3-B6B8-65788A61C773}" type="presParOf" srcId="{0FDE13EC-9CE1-40D8-9D8F-AB09F8608F11}" destId="{4AEC9666-7223-4646-88A7-061D91CA3139}" srcOrd="4" destOrd="0" presId="urn:microsoft.com/office/officeart/2009/3/layout/RandomtoResultProcess"/>
    <dgm:cxn modelId="{F5F0F952-0959-4FD8-9656-0AD9676DF270}" type="presParOf" srcId="{0FDE13EC-9CE1-40D8-9D8F-AB09F8608F11}" destId="{B39D1530-0CEF-4E18-9048-251A2865C900}" srcOrd="5" destOrd="0" presId="urn:microsoft.com/office/officeart/2009/3/layout/RandomtoResultProcess"/>
    <dgm:cxn modelId="{F0504582-A518-4EE0-B7C9-E06369D1C8BD}" type="presParOf" srcId="{0FDE13EC-9CE1-40D8-9D8F-AB09F8608F11}" destId="{1F288A18-BF71-40CA-BFF1-2CC37F2EE8CB}" srcOrd="6" destOrd="0" presId="urn:microsoft.com/office/officeart/2009/3/layout/RandomtoResultProcess"/>
    <dgm:cxn modelId="{DB8558FD-9138-4692-B392-09A38C64D1B8}" type="presParOf" srcId="{0FDE13EC-9CE1-40D8-9D8F-AB09F8608F11}" destId="{2ABC9E94-C737-491E-9646-84692B5D655D}" srcOrd="7" destOrd="0" presId="urn:microsoft.com/office/officeart/2009/3/layout/RandomtoResultProcess"/>
    <dgm:cxn modelId="{BCD0EE50-14C7-4D2D-B21E-67C35D3C8FC8}" type="presParOf" srcId="{0FDE13EC-9CE1-40D8-9D8F-AB09F8608F11}" destId="{A22C427F-B1D3-4D67-87C4-8DD579ACA28E}" srcOrd="8" destOrd="0" presId="urn:microsoft.com/office/officeart/2009/3/layout/RandomtoResultProcess"/>
    <dgm:cxn modelId="{2FD11800-985C-4E9C-A0B8-B4916D85C44B}" type="presParOf" srcId="{0FDE13EC-9CE1-40D8-9D8F-AB09F8608F11}" destId="{9F2C2567-4F58-4064-9286-C6BCB5DBC678}" srcOrd="9" destOrd="0" presId="urn:microsoft.com/office/officeart/2009/3/layout/RandomtoResultProcess"/>
    <dgm:cxn modelId="{290C9A72-CED7-488F-AE56-6D2A3E80A539}" type="presParOf" srcId="{0FDE13EC-9CE1-40D8-9D8F-AB09F8608F11}" destId="{BF075D67-B045-450B-84BD-A791CCAC34B7}" srcOrd="10" destOrd="0" presId="urn:microsoft.com/office/officeart/2009/3/layout/RandomtoResultProcess"/>
    <dgm:cxn modelId="{9B391C9D-B333-4A0D-BF5D-836F00507D7D}" type="presParOf" srcId="{0FDE13EC-9CE1-40D8-9D8F-AB09F8608F11}" destId="{B7F924E9-D5A7-420B-A41F-43F66AD54AB3}" srcOrd="11" destOrd="0" presId="urn:microsoft.com/office/officeart/2009/3/layout/RandomtoResultProcess"/>
    <dgm:cxn modelId="{9CD11231-F2ED-4E02-A04A-B25922ACE96E}" type="presParOf" srcId="{0FDE13EC-9CE1-40D8-9D8F-AB09F8608F11}" destId="{77F057A3-CD05-4FB2-B009-E101A3524F29}" srcOrd="12" destOrd="0" presId="urn:microsoft.com/office/officeart/2009/3/layout/RandomtoResultProcess"/>
    <dgm:cxn modelId="{67D9E83E-7AAD-499F-9D46-1B854FB346AB}" type="presParOf" srcId="{0FDE13EC-9CE1-40D8-9D8F-AB09F8608F11}" destId="{0B1ABDD2-A5D9-4F7E-8640-50F88AD0F1A7}" srcOrd="13" destOrd="0" presId="urn:microsoft.com/office/officeart/2009/3/layout/RandomtoResultProcess"/>
    <dgm:cxn modelId="{E9B38772-DB63-4671-B102-EF593BC42918}" type="presParOf" srcId="{0FDE13EC-9CE1-40D8-9D8F-AB09F8608F11}" destId="{E976BBD9-76DC-4B08-B7FD-A7EF50222304}" srcOrd="14" destOrd="0" presId="urn:microsoft.com/office/officeart/2009/3/layout/RandomtoResultProcess"/>
    <dgm:cxn modelId="{8E560E7D-18ED-412D-9371-836513DCE223}" type="presParOf" srcId="{0FDE13EC-9CE1-40D8-9D8F-AB09F8608F11}" destId="{C40EB6FD-5BEC-4E75-A7C2-B95895A81C92}" srcOrd="15" destOrd="0" presId="urn:microsoft.com/office/officeart/2009/3/layout/RandomtoResultProcess"/>
    <dgm:cxn modelId="{FDBAED98-448B-4FAE-89C6-23E570D336E2}" type="presParOf" srcId="{0FDE13EC-9CE1-40D8-9D8F-AB09F8608F11}" destId="{C5A9C8CF-5572-4FD8-84FB-8173D702BE1C}" srcOrd="16" destOrd="0" presId="urn:microsoft.com/office/officeart/2009/3/layout/RandomtoResultProcess"/>
    <dgm:cxn modelId="{B0580C8E-2AE0-49D1-8187-E750943CAF66}" type="presParOf" srcId="{0FDE13EC-9CE1-40D8-9D8F-AB09F8608F11}" destId="{8002723D-7A3A-4D2E-B267-28CDDD73B75A}" srcOrd="17" destOrd="0" presId="urn:microsoft.com/office/officeart/2009/3/layout/RandomtoResultProcess"/>
    <dgm:cxn modelId="{AD401302-ED8C-4D31-9727-B19882C690F1}" type="presParOf" srcId="{0FDE13EC-9CE1-40D8-9D8F-AB09F8608F11}" destId="{AA503E65-BAB5-4872-B260-8C38629C1339}" srcOrd="18" destOrd="0" presId="urn:microsoft.com/office/officeart/2009/3/layout/RandomtoResultProcess"/>
    <dgm:cxn modelId="{13E31860-EA05-40E7-873A-ABA5147115CF}" type="presParOf" srcId="{0FDE13EC-9CE1-40D8-9D8F-AB09F8608F11}" destId="{F2FEBD12-572A-4DB5-9464-D54D2EFDF670}" srcOrd="19" destOrd="0" presId="urn:microsoft.com/office/officeart/2009/3/layout/RandomtoResultProcess"/>
    <dgm:cxn modelId="{6140F207-7809-4DB3-B2D6-6EDE05507CF5}" type="presParOf" srcId="{DDF0E041-9B9E-4920-B1DE-4AD8002243EA}" destId="{BFD33A09-DBAC-47DA-AB9E-C7B7DAB4C4E7}" srcOrd="1" destOrd="0" presId="urn:microsoft.com/office/officeart/2009/3/layout/RandomtoResultProcess"/>
    <dgm:cxn modelId="{BD22455F-409D-408B-A2B2-3E99D3DEF3DB}" type="presParOf" srcId="{BFD33A09-DBAC-47DA-AB9E-C7B7DAB4C4E7}" destId="{0A5C9FB4-8504-42C1-9025-678432E38F0C}" srcOrd="0" destOrd="0" presId="urn:microsoft.com/office/officeart/2009/3/layout/RandomtoResultProcess"/>
    <dgm:cxn modelId="{2EB70DEB-CF91-46CE-97F9-1F2F387EA1B2}" type="presParOf" srcId="{BFD33A09-DBAC-47DA-AB9E-C7B7DAB4C4E7}" destId="{1281EF08-EAF8-451F-94DF-7E6D55D8CD3D}" srcOrd="1" destOrd="0" presId="urn:microsoft.com/office/officeart/2009/3/layout/RandomtoResultProcess"/>
    <dgm:cxn modelId="{997CFB2B-4733-4B66-872E-149458C9827E}" type="presParOf" srcId="{DDF0E041-9B9E-4920-B1DE-4AD8002243EA}" destId="{F7981193-A78C-4455-954D-F9F81D33BA6B}" srcOrd="2" destOrd="0" presId="urn:microsoft.com/office/officeart/2009/3/layout/RandomtoResultProcess"/>
    <dgm:cxn modelId="{11DF0D2B-51EC-4D78-93C6-58563F917279}" type="presParOf" srcId="{F7981193-A78C-4455-954D-F9F81D33BA6B}" destId="{3A0C8EFE-89FB-451D-B1B4-AC49E581E178}" srcOrd="0" destOrd="0" presId="urn:microsoft.com/office/officeart/2009/3/layout/RandomtoResultProcess"/>
    <dgm:cxn modelId="{03A702AD-0010-4562-828D-3DA7AA740C5D}" type="presParOf" srcId="{F7981193-A78C-4455-954D-F9F81D33BA6B}" destId="{81AD59F8-1A7F-433C-AA6D-2C0506F6A4FE}" srcOrd="1" destOrd="0" presId="urn:microsoft.com/office/officeart/2009/3/layout/RandomtoResultProcess"/>
    <dgm:cxn modelId="{C76BEC0C-81A1-4AA7-B67E-A88C03ABD165}" type="presParOf" srcId="{F7981193-A78C-4455-954D-F9F81D33BA6B}" destId="{B0C72EE2-8E93-4682-A365-656E6641D35F}" srcOrd="2" destOrd="0" presId="urn:microsoft.com/office/officeart/2009/3/layout/RandomtoResultProcess"/>
    <dgm:cxn modelId="{48AE664B-2781-46F4-BD23-EF5F95612D6B}" type="presParOf" srcId="{DDF0E041-9B9E-4920-B1DE-4AD8002243EA}" destId="{44F04CD3-AABC-4B35-A9E2-640CBAC13001}" srcOrd="3" destOrd="0" presId="urn:microsoft.com/office/officeart/2009/3/layout/RandomtoResultProcess"/>
    <dgm:cxn modelId="{19B03CAA-6FD7-4D71-8D9C-292D6553BC76}" type="presParOf" srcId="{44F04CD3-AABC-4B35-A9E2-640CBAC13001}" destId="{B1BBCA59-E112-406E-893F-AAF7FBCCDA9A}" srcOrd="0" destOrd="0" presId="urn:microsoft.com/office/officeart/2009/3/layout/RandomtoResultProcess"/>
    <dgm:cxn modelId="{F8827BA7-D0B3-4D23-ADF4-9864D467E214}" type="presParOf" srcId="{44F04CD3-AABC-4B35-A9E2-640CBAC13001}" destId="{D1537817-8975-4D85-9B8C-DBA47D3CE10B}" srcOrd="1" destOrd="0" presId="urn:microsoft.com/office/officeart/2009/3/layout/RandomtoResultProcess"/>
    <dgm:cxn modelId="{FCAF333F-7B92-4680-BDAD-485C7AB68A0D}" type="presParOf" srcId="{DDF0E041-9B9E-4920-B1DE-4AD8002243EA}" destId="{BC8DED84-956A-4408-84FB-8CF6EAE8A992}" srcOrd="4" destOrd="0" presId="urn:microsoft.com/office/officeart/2009/3/layout/RandomtoResultProcess"/>
    <dgm:cxn modelId="{A9220439-31F3-4FFB-9E6B-515F730A244F}" type="presParOf" srcId="{BC8DED84-956A-4408-84FB-8CF6EAE8A992}" destId="{C03DC17A-328C-4E2D-9AB7-37B99346D623}" srcOrd="0" destOrd="0" presId="urn:microsoft.com/office/officeart/2009/3/layout/RandomtoResultProcess"/>
    <dgm:cxn modelId="{6F022780-EDF5-4EC0-A3C5-7611FF04CD20}" type="presParOf" srcId="{BC8DED84-956A-4408-84FB-8CF6EAE8A992}" destId="{E63D5C9B-8AD2-4C02-A03C-ACC8A603FB82}" srcOrd="1" destOrd="0" presId="urn:microsoft.com/office/officeart/2009/3/layout/RandomtoResultProcess"/>
    <dgm:cxn modelId="{BEFD0185-DDF4-4DD5-825F-462B646E770F}" type="presParOf" srcId="{BC8DED84-956A-4408-84FB-8CF6EAE8A992}" destId="{26019DC0-E225-4024-B378-B9EF39E05CD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9D806-0F30-465D-A828-C3D290502435}">
      <dsp:nvSpPr>
        <dsp:cNvPr id="0" name=""/>
        <dsp:cNvSpPr/>
      </dsp:nvSpPr>
      <dsp:spPr>
        <a:xfrm>
          <a:off x="683203" y="159229"/>
          <a:ext cx="3948542" cy="3948542"/>
        </a:xfrm>
        <a:prstGeom prst="circularArrow">
          <a:avLst>
            <a:gd name="adj1" fmla="val 4668"/>
            <a:gd name="adj2" fmla="val 272909"/>
            <a:gd name="adj3" fmla="val 13053284"/>
            <a:gd name="adj4" fmla="val 17881456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29ECE-FE14-4071-9F27-46B0457AA183}">
      <dsp:nvSpPr>
        <dsp:cNvPr id="0" name=""/>
        <dsp:cNvSpPr/>
      </dsp:nvSpPr>
      <dsp:spPr>
        <a:xfrm>
          <a:off x="1418271" y="227177"/>
          <a:ext cx="2478406" cy="12392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Новые данные с прода</a:t>
          </a:r>
          <a:endParaRPr lang="en-US" sz="2200" kern="1200" dirty="0"/>
        </a:p>
      </dsp:txBody>
      <dsp:txXfrm>
        <a:off x="1478764" y="287670"/>
        <a:ext cx="2357420" cy="1118217"/>
      </dsp:txXfrm>
    </dsp:sp>
    <dsp:sp modelId="{C10B5BE0-1182-4624-ACA8-C490A1FFE74F}">
      <dsp:nvSpPr>
        <dsp:cNvPr id="0" name=""/>
        <dsp:cNvSpPr/>
      </dsp:nvSpPr>
      <dsp:spPr>
        <a:xfrm>
          <a:off x="2836060" y="1644966"/>
          <a:ext cx="2478406" cy="1239203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  <a:r>
            <a:rPr lang="ru-RU" sz="2200" kern="1200" dirty="0"/>
            <a:t> Тесты</a:t>
          </a:r>
          <a:endParaRPr lang="en-US" sz="2200" kern="1200" dirty="0"/>
        </a:p>
      </dsp:txBody>
      <dsp:txXfrm>
        <a:off x="2896553" y="1705459"/>
        <a:ext cx="2357420" cy="1118217"/>
      </dsp:txXfrm>
    </dsp:sp>
    <dsp:sp modelId="{71924743-3A36-4282-BD14-E0DD381BAF7E}">
      <dsp:nvSpPr>
        <dsp:cNvPr id="0" name=""/>
        <dsp:cNvSpPr/>
      </dsp:nvSpPr>
      <dsp:spPr>
        <a:xfrm>
          <a:off x="1418271" y="3062755"/>
          <a:ext cx="2478406" cy="1239203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Профилирование</a:t>
          </a:r>
          <a:r>
            <a:rPr lang="en-US" sz="2200" kern="1200" dirty="0"/>
            <a:t> </a:t>
          </a:r>
          <a:r>
            <a:rPr lang="ru-RU" sz="2200" kern="1200" dirty="0"/>
            <a:t>памяти, </a:t>
          </a:r>
          <a:r>
            <a:rPr lang="en-US" sz="2200" kern="1200" dirty="0"/>
            <a:t>GC, CPU</a:t>
          </a:r>
        </a:p>
      </dsp:txBody>
      <dsp:txXfrm>
        <a:off x="1478764" y="3123248"/>
        <a:ext cx="2357420" cy="1118217"/>
      </dsp:txXfrm>
    </dsp:sp>
    <dsp:sp modelId="{669069C0-8C60-4396-830D-A99340D68E51}">
      <dsp:nvSpPr>
        <dsp:cNvPr id="0" name=""/>
        <dsp:cNvSpPr/>
      </dsp:nvSpPr>
      <dsp:spPr>
        <a:xfrm>
          <a:off x="482" y="1644966"/>
          <a:ext cx="2478406" cy="1239203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Тонкая подстройка</a:t>
          </a:r>
          <a:endParaRPr lang="en-US" sz="2200" kern="1200" dirty="0"/>
        </a:p>
      </dsp:txBody>
      <dsp:txXfrm>
        <a:off x="60975" y="1705459"/>
        <a:ext cx="2357420" cy="1118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9D806-0F30-465D-A828-C3D290502435}">
      <dsp:nvSpPr>
        <dsp:cNvPr id="0" name=""/>
        <dsp:cNvSpPr/>
      </dsp:nvSpPr>
      <dsp:spPr>
        <a:xfrm>
          <a:off x="683203" y="159229"/>
          <a:ext cx="3948542" cy="3948542"/>
        </a:xfrm>
        <a:prstGeom prst="circularArrow">
          <a:avLst>
            <a:gd name="adj1" fmla="val 4668"/>
            <a:gd name="adj2" fmla="val 272909"/>
            <a:gd name="adj3" fmla="val 13053284"/>
            <a:gd name="adj4" fmla="val 17881456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29ECE-FE14-4071-9F27-46B0457AA183}">
      <dsp:nvSpPr>
        <dsp:cNvPr id="0" name=""/>
        <dsp:cNvSpPr/>
      </dsp:nvSpPr>
      <dsp:spPr>
        <a:xfrm>
          <a:off x="1418271" y="227177"/>
          <a:ext cx="2478406" cy="1239203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Новые данные с прода</a:t>
          </a:r>
          <a:endParaRPr lang="en-US" sz="2200" kern="1200" dirty="0"/>
        </a:p>
      </dsp:txBody>
      <dsp:txXfrm>
        <a:off x="1478764" y="287670"/>
        <a:ext cx="2357420" cy="1118217"/>
      </dsp:txXfrm>
    </dsp:sp>
    <dsp:sp modelId="{C10B5BE0-1182-4624-ACA8-C490A1FFE74F}">
      <dsp:nvSpPr>
        <dsp:cNvPr id="0" name=""/>
        <dsp:cNvSpPr/>
      </dsp:nvSpPr>
      <dsp:spPr>
        <a:xfrm>
          <a:off x="2836060" y="1644966"/>
          <a:ext cx="2478406" cy="1239203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  <a:r>
            <a:rPr lang="ru-RU" sz="2200" kern="1200" dirty="0"/>
            <a:t> Тесты</a:t>
          </a:r>
          <a:endParaRPr lang="en-US" sz="2200" kern="1200" dirty="0"/>
        </a:p>
      </dsp:txBody>
      <dsp:txXfrm>
        <a:off x="2896553" y="1705459"/>
        <a:ext cx="2357420" cy="1118217"/>
      </dsp:txXfrm>
    </dsp:sp>
    <dsp:sp modelId="{71924743-3A36-4282-BD14-E0DD381BAF7E}">
      <dsp:nvSpPr>
        <dsp:cNvPr id="0" name=""/>
        <dsp:cNvSpPr/>
      </dsp:nvSpPr>
      <dsp:spPr>
        <a:xfrm>
          <a:off x="1418271" y="3062755"/>
          <a:ext cx="2478406" cy="1239203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Профилирование</a:t>
          </a:r>
          <a:r>
            <a:rPr lang="en-US" sz="2200" kern="1200" dirty="0"/>
            <a:t> </a:t>
          </a:r>
          <a:r>
            <a:rPr lang="ru-RU" sz="2200" kern="1200" dirty="0"/>
            <a:t>памяти, </a:t>
          </a:r>
          <a:r>
            <a:rPr lang="en-US" sz="2200" kern="1200" dirty="0"/>
            <a:t>GC, CPU</a:t>
          </a:r>
        </a:p>
      </dsp:txBody>
      <dsp:txXfrm>
        <a:off x="1478764" y="3123248"/>
        <a:ext cx="2357420" cy="1118217"/>
      </dsp:txXfrm>
    </dsp:sp>
    <dsp:sp modelId="{669069C0-8C60-4396-830D-A99340D68E51}">
      <dsp:nvSpPr>
        <dsp:cNvPr id="0" name=""/>
        <dsp:cNvSpPr/>
      </dsp:nvSpPr>
      <dsp:spPr>
        <a:xfrm>
          <a:off x="482" y="1644966"/>
          <a:ext cx="2478406" cy="1239203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Тонкая подстройка</a:t>
          </a:r>
          <a:endParaRPr lang="en-US" sz="2200" kern="1200" dirty="0"/>
        </a:p>
      </dsp:txBody>
      <dsp:txXfrm>
        <a:off x="60975" y="1705459"/>
        <a:ext cx="2357420" cy="1118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4BB44-B81C-4125-8CAC-41B7540BC32A}">
      <dsp:nvSpPr>
        <dsp:cNvPr id="0" name=""/>
        <dsp:cNvSpPr/>
      </dsp:nvSpPr>
      <dsp:spPr>
        <a:xfrm>
          <a:off x="114095" y="723996"/>
          <a:ext cx="1691464" cy="55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Tracking</a:t>
          </a:r>
        </a:p>
      </dsp:txBody>
      <dsp:txXfrm>
        <a:off x="114095" y="723996"/>
        <a:ext cx="1691464" cy="557414"/>
      </dsp:txXfrm>
    </dsp:sp>
    <dsp:sp modelId="{F8C7C9B7-364D-45E9-8D1B-FD55041DEF1B}">
      <dsp:nvSpPr>
        <dsp:cNvPr id="0" name=""/>
        <dsp:cNvSpPr/>
      </dsp:nvSpPr>
      <dsp:spPr>
        <a:xfrm>
          <a:off x="114095" y="1899391"/>
          <a:ext cx="1691464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MSSQL</a:t>
          </a:r>
        </a:p>
      </dsp:txBody>
      <dsp:txXfrm>
        <a:off x="114095" y="1899391"/>
        <a:ext cx="1691464" cy="1044322"/>
      </dsp:txXfrm>
    </dsp:sp>
    <dsp:sp modelId="{2BEFDDD1-9FB2-4B04-8011-BE08EC1FCEBF}">
      <dsp:nvSpPr>
        <dsp:cNvPr id="0" name=""/>
        <dsp:cNvSpPr/>
      </dsp:nvSpPr>
      <dsp:spPr>
        <a:xfrm>
          <a:off x="112173" y="554466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41612-7996-4DDE-A831-1578A79221FC}">
      <dsp:nvSpPr>
        <dsp:cNvPr id="0" name=""/>
        <dsp:cNvSpPr/>
      </dsp:nvSpPr>
      <dsp:spPr>
        <a:xfrm>
          <a:off x="206357" y="366098"/>
          <a:ext cx="134548" cy="1345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C9666-7223-4646-88A7-061D91CA3139}">
      <dsp:nvSpPr>
        <dsp:cNvPr id="0" name=""/>
        <dsp:cNvSpPr/>
      </dsp:nvSpPr>
      <dsp:spPr>
        <a:xfrm>
          <a:off x="432398" y="403771"/>
          <a:ext cx="211433" cy="211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D1530-0CEF-4E18-9048-251A2865C900}">
      <dsp:nvSpPr>
        <dsp:cNvPr id="0" name=""/>
        <dsp:cNvSpPr/>
      </dsp:nvSpPr>
      <dsp:spPr>
        <a:xfrm>
          <a:off x="620765" y="196567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88A18-BF71-40CA-BFF1-2CC37F2EE8CB}">
      <dsp:nvSpPr>
        <dsp:cNvPr id="0" name=""/>
        <dsp:cNvSpPr/>
      </dsp:nvSpPr>
      <dsp:spPr>
        <a:xfrm>
          <a:off x="865643" y="121220"/>
          <a:ext cx="134548" cy="1345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C9E94-C737-491E-9646-84692B5D655D}">
      <dsp:nvSpPr>
        <dsp:cNvPr id="0" name=""/>
        <dsp:cNvSpPr/>
      </dsp:nvSpPr>
      <dsp:spPr>
        <a:xfrm>
          <a:off x="1167031" y="253077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C427F-B1D3-4D67-87C4-8DD579ACA28E}">
      <dsp:nvSpPr>
        <dsp:cNvPr id="0" name=""/>
        <dsp:cNvSpPr/>
      </dsp:nvSpPr>
      <dsp:spPr>
        <a:xfrm>
          <a:off x="1355399" y="347261"/>
          <a:ext cx="211433" cy="211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C2567-4F58-4064-9286-C6BCB5DBC678}">
      <dsp:nvSpPr>
        <dsp:cNvPr id="0" name=""/>
        <dsp:cNvSpPr/>
      </dsp:nvSpPr>
      <dsp:spPr>
        <a:xfrm>
          <a:off x="1619114" y="554466"/>
          <a:ext cx="134548" cy="1345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75D67-B045-450B-84BD-A791CCAC34B7}">
      <dsp:nvSpPr>
        <dsp:cNvPr id="0" name=""/>
        <dsp:cNvSpPr/>
      </dsp:nvSpPr>
      <dsp:spPr>
        <a:xfrm>
          <a:off x="1732134" y="761670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924E9-D5A7-420B-A41F-43F66AD54AB3}">
      <dsp:nvSpPr>
        <dsp:cNvPr id="0" name=""/>
        <dsp:cNvSpPr/>
      </dsp:nvSpPr>
      <dsp:spPr>
        <a:xfrm>
          <a:off x="752623" y="366098"/>
          <a:ext cx="345981" cy="3459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057A3-CD05-4FB2-B009-E101A3524F29}">
      <dsp:nvSpPr>
        <dsp:cNvPr id="0" name=""/>
        <dsp:cNvSpPr/>
      </dsp:nvSpPr>
      <dsp:spPr>
        <a:xfrm>
          <a:off x="17989" y="1081895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BDD2-A5D9-4F7E-8640-50F88AD0F1A7}">
      <dsp:nvSpPr>
        <dsp:cNvPr id="0" name=""/>
        <dsp:cNvSpPr/>
      </dsp:nvSpPr>
      <dsp:spPr>
        <a:xfrm>
          <a:off x="131010" y="1251426"/>
          <a:ext cx="211433" cy="211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6BBD9-76DC-4B08-B7FD-A7EF50222304}">
      <dsp:nvSpPr>
        <dsp:cNvPr id="0" name=""/>
        <dsp:cNvSpPr/>
      </dsp:nvSpPr>
      <dsp:spPr>
        <a:xfrm>
          <a:off x="413561" y="1402120"/>
          <a:ext cx="307538" cy="3075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EB6FD-5BEC-4E75-A7C2-B95895A81C92}">
      <dsp:nvSpPr>
        <dsp:cNvPr id="0" name=""/>
        <dsp:cNvSpPr/>
      </dsp:nvSpPr>
      <dsp:spPr>
        <a:xfrm>
          <a:off x="809133" y="1646998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9C8CF-5572-4FD8-84FB-8173D702BE1C}">
      <dsp:nvSpPr>
        <dsp:cNvPr id="0" name=""/>
        <dsp:cNvSpPr/>
      </dsp:nvSpPr>
      <dsp:spPr>
        <a:xfrm>
          <a:off x="884480" y="1402120"/>
          <a:ext cx="211433" cy="2114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2723D-7A3A-4D2E-B267-28CDDD73B75A}">
      <dsp:nvSpPr>
        <dsp:cNvPr id="0" name=""/>
        <dsp:cNvSpPr/>
      </dsp:nvSpPr>
      <dsp:spPr>
        <a:xfrm>
          <a:off x="1072848" y="1665834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03E65-BAB5-4872-B260-8C38629C1339}">
      <dsp:nvSpPr>
        <dsp:cNvPr id="0" name=""/>
        <dsp:cNvSpPr/>
      </dsp:nvSpPr>
      <dsp:spPr>
        <a:xfrm>
          <a:off x="1242378" y="1364446"/>
          <a:ext cx="307538" cy="30753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EBD12-572A-4DB5-9464-D54D2EFDF670}">
      <dsp:nvSpPr>
        <dsp:cNvPr id="0" name=""/>
        <dsp:cNvSpPr/>
      </dsp:nvSpPr>
      <dsp:spPr>
        <a:xfrm>
          <a:off x="1656787" y="1289099"/>
          <a:ext cx="211433" cy="211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C9FB4-8504-42C1-9025-678432E38F0C}">
      <dsp:nvSpPr>
        <dsp:cNvPr id="0" name=""/>
        <dsp:cNvSpPr/>
      </dsp:nvSpPr>
      <dsp:spPr>
        <a:xfrm>
          <a:off x="1868220" y="403458"/>
          <a:ext cx="620948" cy="1185458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C8EFE-89FB-451D-B1B4-AC49E581E178}">
      <dsp:nvSpPr>
        <dsp:cNvPr id="0" name=""/>
        <dsp:cNvSpPr/>
      </dsp:nvSpPr>
      <dsp:spPr>
        <a:xfrm>
          <a:off x="2489169" y="404034"/>
          <a:ext cx="1693496" cy="118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Events</a:t>
          </a:r>
        </a:p>
      </dsp:txBody>
      <dsp:txXfrm>
        <a:off x="2489169" y="404034"/>
        <a:ext cx="1693496" cy="1185447"/>
      </dsp:txXfrm>
    </dsp:sp>
    <dsp:sp modelId="{81AD59F8-1A7F-433C-AA6D-2C0506F6A4FE}">
      <dsp:nvSpPr>
        <dsp:cNvPr id="0" name=""/>
        <dsp:cNvSpPr/>
      </dsp:nvSpPr>
      <dsp:spPr>
        <a:xfrm>
          <a:off x="2489169" y="1899391"/>
          <a:ext cx="1693496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Message Queue</a:t>
          </a:r>
        </a:p>
      </dsp:txBody>
      <dsp:txXfrm>
        <a:off x="2489169" y="1899391"/>
        <a:ext cx="1693496" cy="1044322"/>
      </dsp:txXfrm>
    </dsp:sp>
    <dsp:sp modelId="{B1BBCA59-E112-406E-893F-AAF7FBCCDA9A}">
      <dsp:nvSpPr>
        <dsp:cNvPr id="0" name=""/>
        <dsp:cNvSpPr/>
      </dsp:nvSpPr>
      <dsp:spPr>
        <a:xfrm>
          <a:off x="4182665" y="403458"/>
          <a:ext cx="620948" cy="1185458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DC17A-328C-4E2D-9AB7-37B99346D623}">
      <dsp:nvSpPr>
        <dsp:cNvPr id="0" name=""/>
        <dsp:cNvSpPr/>
      </dsp:nvSpPr>
      <dsp:spPr>
        <a:xfrm>
          <a:off x="4930626" y="319359"/>
          <a:ext cx="1439471" cy="14394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</a:t>
          </a:r>
        </a:p>
      </dsp:txBody>
      <dsp:txXfrm>
        <a:off x="5141432" y="530165"/>
        <a:ext cx="1017859" cy="1017859"/>
      </dsp:txXfrm>
    </dsp:sp>
    <dsp:sp modelId="{E63D5C9B-8AD2-4C02-A03C-ACC8A603FB82}">
      <dsp:nvSpPr>
        <dsp:cNvPr id="0" name=""/>
        <dsp:cNvSpPr/>
      </dsp:nvSpPr>
      <dsp:spPr>
        <a:xfrm>
          <a:off x="4803614" y="1899391"/>
          <a:ext cx="1693496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DB/Cache/..</a:t>
          </a:r>
        </a:p>
      </dsp:txBody>
      <dsp:txXfrm>
        <a:off x="4803614" y="1899391"/>
        <a:ext cx="1693496" cy="10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7F51C-9435-4EA6-A079-C653DD4B3B1F}" type="datetimeFigureOut">
              <a:rPr lang="en-US" smtClean="0"/>
              <a:t>2020-02-17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1687F-0FC9-42BE-9888-143BEF29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7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99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Существует связь между метриками </a:t>
            </a:r>
            <a:r>
              <a:rPr lang="en-US" dirty="0"/>
              <a:t>NFR </a:t>
            </a:r>
            <a:r>
              <a:rPr lang="ru-RU" dirty="0"/>
              <a:t>и этапом развития проекта. В целом.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65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Выход на новый рынок, новые фитчи,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1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Екатерининский Дворец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Солидный возраст не скроешь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Зато </a:t>
            </a:r>
            <a:r>
              <a:rPr lang="en-US" dirty="0"/>
              <a:t>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46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зависимости от этапа развития у нас разные метрики для данных </a:t>
            </a:r>
            <a:r>
              <a:rPr lang="en-US" dirty="0"/>
              <a:t>NFR</a:t>
            </a:r>
            <a:endParaRPr lang="ru-RU" dirty="0"/>
          </a:p>
          <a:p>
            <a:pPr rtl="0" fontAlgn="ctr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Отказ от ответственности. В среднем все похожи, так как следуют кривой, что я показал до этого.</a:t>
            </a:r>
          </a:p>
          <a:p>
            <a:pPr rtl="0" fontAlgn="ctr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дабы не быть голословным, я приведу в качестве примера проект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ilevel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проект на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Минутка политики</a:t>
            </a:r>
          </a:p>
          <a:p>
            <a:r>
              <a:rPr lang="ru-RU" dirty="0"/>
              <a:t>Понять, как мы можем влиять на принятие решений. Что бы не было неловких ситуаций, когда есть прекрасная идея по улучшению, а не понятно как ее протолкнуть</a:t>
            </a:r>
          </a:p>
          <a:p>
            <a:endParaRPr lang="ru-RU" dirty="0"/>
          </a:p>
          <a:p>
            <a:r>
              <a:rPr lang="ru-RU" dirty="0"/>
              <a:t>Существует много системных способов, но тут не архитектурный доклад, так что давайте гвоорить о реальном мире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97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</a:p>
          <a:p>
            <a:endParaRPr lang="ru-RU" dirty="0"/>
          </a:p>
          <a:p>
            <a:r>
              <a:rPr lang="ru-RU" dirty="0"/>
              <a:t>Как правило, есть архитектор, который за всем следит. </a:t>
            </a:r>
          </a:p>
          <a:p>
            <a:r>
              <a:rPr lang="ru-RU" dirty="0"/>
              <a:t>Команда не большая, так что адресуйте свои идеи ему</a:t>
            </a:r>
          </a:p>
          <a:p>
            <a:r>
              <a:rPr lang="ru-RU" dirty="0"/>
              <a:t>Понимая, какие мотивы им движут, он тоже человек (история про </a:t>
            </a:r>
            <a:r>
              <a:rPr lang="en-US" dirty="0"/>
              <a:t>F#)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0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  <a:endParaRPr lang="en-US" dirty="0"/>
          </a:p>
          <a:p>
            <a:endParaRPr lang="en-US" dirty="0"/>
          </a:p>
          <a:p>
            <a:r>
              <a:rPr lang="ru-RU" dirty="0"/>
              <a:t>Команда большая – власть просачивается тимлидам</a:t>
            </a:r>
          </a:p>
          <a:p>
            <a:r>
              <a:rPr lang="ru-RU" dirty="0"/>
              <a:t>Держите в уме общую стратегию (за нее отвечает архитектор). Обращайтесь напрямую к лидам.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68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</a:p>
          <a:p>
            <a:endParaRPr lang="ru-RU" dirty="0"/>
          </a:p>
          <a:p>
            <a:r>
              <a:rPr lang="ru-RU" dirty="0"/>
              <a:t>Системный подход полехен всегда, но при такой команде и таком просте без него никак</a:t>
            </a:r>
          </a:p>
          <a:p>
            <a:r>
              <a:rPr lang="ru-RU" dirty="0"/>
              <a:t>Как продвагать решения? Вам расскажут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этапе важно выйти на рынок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60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Появляются клиенты</a:t>
            </a:r>
          </a:p>
          <a:p>
            <a:r>
              <a:rPr lang="ru-RU" dirty="0"/>
              <a:t>Сервисы – </a:t>
            </a:r>
            <a:r>
              <a:rPr lang="en-US" dirty="0"/>
              <a:t>Reliability</a:t>
            </a:r>
            <a:r>
              <a:rPr lang="ru-RU" dirty="0"/>
              <a:t> для фоновых задач</a:t>
            </a:r>
          </a:p>
          <a:p>
            <a:r>
              <a:rPr lang="ru-RU" dirty="0"/>
              <a:t>Несколько нод –</a:t>
            </a:r>
            <a:r>
              <a:rPr lang="en-US" dirty="0"/>
              <a:t>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9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Вам родители пообещали подарить робота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5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растет. Монолит начинает жать в плечах</a:t>
            </a:r>
          </a:p>
          <a:p>
            <a:r>
              <a:rPr lang="ru-RU" dirty="0"/>
              <a:t>Микросервисы – </a:t>
            </a:r>
            <a:r>
              <a:rPr lang="en-US" dirty="0"/>
              <a:t>Scalability</a:t>
            </a:r>
            <a:r>
              <a:rPr lang="ru-RU" dirty="0"/>
              <a:t>, </a:t>
            </a:r>
            <a:r>
              <a:rPr lang="en-US" dirty="0"/>
              <a:t>Maintainability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8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Больше фитч – больше микросервисов</a:t>
            </a:r>
          </a:p>
          <a:p>
            <a:r>
              <a:rPr lang="ru-RU" dirty="0"/>
              <a:t>Сервисы – </a:t>
            </a:r>
            <a:r>
              <a:rPr lang="en-US" dirty="0"/>
              <a:t>Reliability</a:t>
            </a:r>
            <a:endParaRPr lang="ru-RU" dirty="0"/>
          </a:p>
          <a:p>
            <a:r>
              <a:rPr lang="ru-RU" dirty="0"/>
              <a:t>Несколько нод –</a:t>
            </a:r>
            <a:r>
              <a:rPr lang="en-US" dirty="0"/>
              <a:t> Scalability</a:t>
            </a:r>
          </a:p>
          <a:p>
            <a:r>
              <a:rPr lang="ru-RU" dirty="0"/>
              <a:t>Отдельные сервисы – </a:t>
            </a:r>
            <a:r>
              <a:rPr lang="en-US" dirty="0"/>
              <a:t>Scalability</a:t>
            </a:r>
            <a:r>
              <a:rPr lang="ru-RU" dirty="0"/>
              <a:t>, </a:t>
            </a:r>
            <a:r>
              <a:rPr lang="en-US" dirty="0"/>
              <a:t>Maintainability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65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Проще и дешевле подянть виртуалку в </a:t>
            </a:r>
            <a:r>
              <a:rPr lang="en-US" dirty="0" err="1"/>
              <a:t>Vscale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5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endParaRPr lang="ru-RU" dirty="0"/>
          </a:p>
          <a:p>
            <a:r>
              <a:rPr lang="ru-RU" dirty="0"/>
              <a:t>Менее важный: </a:t>
            </a:r>
            <a:r>
              <a:rPr lang="en-US" dirty="0"/>
              <a:t>Pricing</a:t>
            </a:r>
          </a:p>
          <a:p>
            <a:r>
              <a:rPr lang="ru-RU" dirty="0"/>
              <a:t>«Тема очень сложная. В вашем продукте может быть специфичная ситуация»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81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endParaRPr lang="ru-RU" dirty="0"/>
          </a:p>
          <a:p>
            <a:r>
              <a:rPr lang="ru-RU" dirty="0"/>
              <a:t>Менее важный: </a:t>
            </a:r>
            <a:r>
              <a:rPr lang="en-US" dirty="0"/>
              <a:t>Pricing</a:t>
            </a:r>
          </a:p>
          <a:p>
            <a:r>
              <a:rPr lang="ru-RU" dirty="0"/>
              <a:t>«Тема очень сложная. В вашем продукте может быть специфичная ситуация»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69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Maintainability</a:t>
            </a:r>
          </a:p>
          <a:p>
            <a:r>
              <a:rPr lang="en-US" dirty="0"/>
              <a:t>Agnostic: </a:t>
            </a:r>
            <a:r>
              <a:rPr lang="ru-RU" dirty="0"/>
              <a:t>Расходы ниже так как нагрузка становится предсказуемой.</a:t>
            </a:r>
          </a:p>
          <a:p>
            <a:r>
              <a:rPr lang="ru-RU" dirty="0"/>
              <a:t>Отадтсья: Делегируем поддержку сервисов – меньше и проще разработка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Мы перезжали на </a:t>
            </a:r>
            <a:r>
              <a:rPr lang="en-US" dirty="0"/>
              <a:t>AWS</a:t>
            </a:r>
            <a:r>
              <a:rPr lang="ru-RU" dirty="0"/>
              <a:t>, миграция по клиентам почти без даунтайма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57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Maintainability</a:t>
            </a:r>
          </a:p>
          <a:p>
            <a:r>
              <a:rPr lang="en-US" dirty="0"/>
              <a:t>Agnostic: </a:t>
            </a:r>
            <a:r>
              <a:rPr lang="ru-RU" dirty="0"/>
              <a:t>Расходы ниже так как нагрузка становится предсказуемой.</a:t>
            </a:r>
          </a:p>
          <a:p>
            <a:r>
              <a:rPr lang="ru-RU" dirty="0"/>
              <a:t>Отадтсья: Делегируем поддержку сервисов – меньше и проще разработка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Мы перезжали на </a:t>
            </a:r>
            <a:r>
              <a:rPr lang="en-US" dirty="0"/>
              <a:t>AWS</a:t>
            </a:r>
            <a:r>
              <a:rPr lang="ru-RU" dirty="0"/>
              <a:t>, миграция по клиентам почти без даунтайма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03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r>
              <a:rPr lang="ru-RU" dirty="0"/>
              <a:t> при сохранении </a:t>
            </a:r>
            <a:r>
              <a:rPr lang="en-US" dirty="0"/>
              <a:t>Pricing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Команды больше, риски простоя больше чем при </a:t>
            </a:r>
            <a:r>
              <a:rPr lang="en-US" dirty="0"/>
              <a:t>Grow</a:t>
            </a:r>
            <a:r>
              <a:rPr lang="ru-RU" dirty="0"/>
              <a:t>. Зависимости уже не страшны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8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r>
              <a:rPr lang="ru-RU" dirty="0"/>
              <a:t> при сохранении </a:t>
            </a:r>
            <a:r>
              <a:rPr lang="en-US" dirty="0"/>
              <a:t>Pricing</a:t>
            </a:r>
          </a:p>
          <a:p>
            <a:endParaRPr lang="ru-RU" dirty="0"/>
          </a:p>
          <a:p>
            <a:r>
              <a:rPr lang="ru-RU" dirty="0"/>
              <a:t>Команды больше, риски простоя больше чем при </a:t>
            </a:r>
            <a:r>
              <a:rPr lang="en-US" dirty="0"/>
              <a:t>Grow</a:t>
            </a:r>
            <a:r>
              <a:rPr lang="ru-RU" dirty="0"/>
              <a:t>. Зависимости уже не страшны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не можем предсказать конкретные требования по нагрузке и структуре данных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SQL </a:t>
            </a:r>
            <a:r>
              <a:rPr lang="ru-RU" dirty="0"/>
              <a:t>дает больше возможностей, нежели </a:t>
            </a:r>
            <a:r>
              <a:rPr lang="en-US" dirty="0"/>
              <a:t>No-SQL</a:t>
            </a:r>
            <a:endParaRPr lang="ru-RU" dirty="0"/>
          </a:p>
          <a:p>
            <a:r>
              <a:rPr lang="en-US" dirty="0"/>
              <a:t>ORM </a:t>
            </a:r>
            <a:r>
              <a:rPr lang="ru-RU" dirty="0"/>
              <a:t>позволит быстро накидать прототип</a:t>
            </a:r>
          </a:p>
          <a:p>
            <a:r>
              <a:rPr lang="ru-RU" dirty="0"/>
              <a:t>Тут не </a:t>
            </a:r>
            <a:r>
              <a:rPr lang="en-US" dirty="0"/>
              <a:t>Microsoft SQL, </a:t>
            </a:r>
            <a:r>
              <a:rPr lang="ru-RU" dirty="0"/>
              <a:t>а </a:t>
            </a:r>
            <a:r>
              <a:rPr lang="en-US" dirty="0"/>
              <a:t>Monstrous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23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кончился бензин</a:t>
            </a:r>
          </a:p>
          <a:p>
            <a:r>
              <a:rPr lang="ru-RU" dirty="0"/>
              <a:t>Нужно учеть заранее все что необходимо: масло, битум, пластик. Возьмем более обощенное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38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– ORM </a:t>
            </a:r>
            <a:r>
              <a:rPr lang="ru-RU" dirty="0"/>
              <a:t>не справляется</a:t>
            </a:r>
          </a:p>
          <a:p>
            <a:r>
              <a:rPr lang="ru-RU" dirty="0"/>
              <a:t>Подходит если есть экспертиза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06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0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8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Scalability, Maintainability</a:t>
            </a:r>
          </a:p>
          <a:p>
            <a:r>
              <a:rPr lang="ru-RU" dirty="0"/>
              <a:t>Старая база уходит в </a:t>
            </a:r>
            <a:r>
              <a:rPr lang="en-US" dirty="0"/>
              <a:t>Core</a:t>
            </a:r>
          </a:p>
          <a:p>
            <a:r>
              <a:rPr lang="en-US" dirty="0"/>
              <a:t>RDS </a:t>
            </a:r>
            <a:r>
              <a:rPr lang="ru-RU" dirty="0"/>
              <a:t>для скейлинга</a:t>
            </a:r>
          </a:p>
          <a:p>
            <a:r>
              <a:rPr lang="en-US" dirty="0"/>
              <a:t>NoSQL </a:t>
            </a:r>
            <a:r>
              <a:rPr lang="ru-RU" dirty="0"/>
              <a:t>для спецфичных вещей</a:t>
            </a:r>
            <a:endParaRPr lang="en-US" dirty="0"/>
          </a:p>
          <a:p>
            <a:r>
              <a:rPr lang="ru-RU" dirty="0"/>
              <a:t>ПРОБЛЕМА СОГЛАСОВАННОСТИ!!!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78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Многие говорят, что мы, программисты, просто пересылаем циферку на </a:t>
            </a:r>
            <a:r>
              <a:rPr lang="en-US" dirty="0"/>
              <a:t>UI. </a:t>
            </a:r>
            <a:r>
              <a:rPr lang="ru-RU" dirty="0"/>
              <a:t>Но иногда, мы что-то считаем по-пути.</a:t>
            </a:r>
            <a:endParaRPr lang="en-US" dirty="0"/>
          </a:p>
          <a:p>
            <a:r>
              <a:rPr lang="ru-RU" dirty="0"/>
              <a:t>Гайдлайна нет, но могу рассказать историю финансовых калькуляций в </a:t>
            </a:r>
            <a:r>
              <a:rPr lang="en-US" dirty="0" err="1"/>
              <a:t>iLevel</a:t>
            </a:r>
            <a:r>
              <a:rPr lang="en-US" dirty="0"/>
              <a:t>. </a:t>
            </a:r>
            <a:r>
              <a:rPr lang="ru-RU" dirty="0"/>
              <a:t>В каждоый истории есть мораль </a:t>
            </a:r>
            <a:r>
              <a:rPr lang="ru-RU" dirty="0">
                <a:sym typeface="Wingdings" panose="05000000000000000000" pitchFamily="2" charset="2"/>
              </a:rPr>
              <a:t></a:t>
            </a:r>
          </a:p>
          <a:p>
            <a:endParaRPr lang="en-US" dirty="0"/>
          </a:p>
          <a:p>
            <a:r>
              <a:rPr lang="ru-RU" dirty="0"/>
              <a:t>Финансовые данные нужно отображать</a:t>
            </a:r>
          </a:p>
          <a:p>
            <a:r>
              <a:rPr lang="ru-RU" dirty="0"/>
              <a:t>Решили сделать а-ля </a:t>
            </a:r>
            <a:r>
              <a:rPr lang="en-US" dirty="0"/>
              <a:t>Data Lake</a:t>
            </a:r>
            <a:endParaRPr lang="ru-RU" dirty="0"/>
          </a:p>
          <a:p>
            <a:endParaRPr lang="en-US" dirty="0"/>
          </a:p>
          <a:p>
            <a:r>
              <a:rPr lang="en-US" dirty="0"/>
              <a:t>Pros: </a:t>
            </a:r>
            <a:r>
              <a:rPr lang="ru-RU" dirty="0"/>
              <a:t>Быстрая выборка любых данных</a:t>
            </a:r>
            <a:endParaRPr lang="en-US" dirty="0"/>
          </a:p>
          <a:p>
            <a:r>
              <a:rPr lang="en-US" dirty="0"/>
              <a:t>Cons: </a:t>
            </a:r>
            <a:r>
              <a:rPr lang="ru-RU" dirty="0"/>
              <a:t>Работает когда мало трафика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57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Возникло требование:</a:t>
            </a:r>
            <a:r>
              <a:rPr lang="en-US" dirty="0"/>
              <a:t> </a:t>
            </a:r>
            <a:r>
              <a:rPr lang="ru-RU" dirty="0"/>
              <a:t>не все данные можно предпосчитать (аггреации с </a:t>
            </a:r>
            <a:r>
              <a:rPr lang="en-US" dirty="0"/>
              <a:t>IRR)</a:t>
            </a:r>
          </a:p>
          <a:p>
            <a:endParaRPr lang="en-US" dirty="0"/>
          </a:p>
          <a:p>
            <a:r>
              <a:rPr lang="ru-RU" dirty="0"/>
              <a:t>Считаем данные в </a:t>
            </a:r>
            <a:r>
              <a:rPr lang="en-US" dirty="0"/>
              <a:t>Calc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240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</a:t>
            </a:r>
            <a:r>
              <a:rPr lang="ru-RU" dirty="0"/>
              <a:t>: много данных и трафика</a:t>
            </a:r>
          </a:p>
          <a:p>
            <a:endParaRPr lang="ru-RU" dirty="0"/>
          </a:p>
          <a:p>
            <a:r>
              <a:rPr lang="en-US" dirty="0"/>
              <a:t>High Performance Calc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89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клиентов у </a:t>
            </a:r>
            <a:r>
              <a:rPr lang="en-US" dirty="0"/>
              <a:t>Calc Engine! </a:t>
            </a:r>
            <a:r>
              <a:rPr lang="ru-RU" dirty="0"/>
              <a:t>Необходим </a:t>
            </a:r>
            <a:r>
              <a:rPr lang="en-US" dirty="0"/>
              <a:t>auto scaling: </a:t>
            </a:r>
            <a:r>
              <a:rPr lang="ru-RU" dirty="0"/>
              <a:t>проблемы консистентности.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бы сразу не сделать </a:t>
            </a:r>
            <a:r>
              <a:rPr lang="en-US" dirty="0"/>
              <a:t>Auto Scaled High Performance Calc Engine?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6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бы сразу не сделать </a:t>
            </a:r>
            <a:r>
              <a:rPr lang="en-US" dirty="0"/>
              <a:t>Auto Scaled High Performance Calc Engine?</a:t>
            </a:r>
          </a:p>
          <a:p>
            <a:r>
              <a:rPr lang="ru-RU" dirty="0"/>
              <a:t>Это дорого и может не пригодиться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50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жизни много разных ситуаций.</a:t>
            </a:r>
          </a:p>
          <a:p>
            <a:r>
              <a:rPr lang="ru-RU" dirty="0"/>
              <a:t>Отплыли и поняли, что что-то забыли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20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внимание: без понимания, какой объем нужно поддержать, не стоит делать преждевременную оптимизацию.</a:t>
            </a:r>
          </a:p>
          <a:p>
            <a:r>
              <a:rPr lang="ru-RU" dirty="0"/>
              <a:t>Каждый из этих оптимизаций:</a:t>
            </a:r>
          </a:p>
          <a:p>
            <a:pPr marL="171450" indent="-171450">
              <a:buFontTx/>
              <a:buChar char="-"/>
            </a:pPr>
            <a:r>
              <a:rPr lang="ru-RU" dirty="0"/>
              <a:t>Вносит подсчитанный эффект на производительность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Имеет </a:t>
            </a:r>
            <a:r>
              <a:rPr lang="en-US" dirty="0"/>
              <a:t>Business Value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Не сильно влияет на читаемость кода</a:t>
            </a:r>
          </a:p>
          <a:p>
            <a:pPr marL="0" indent="0">
              <a:buFontTx/>
              <a:buNone/>
            </a:pPr>
            <a:r>
              <a:rPr lang="ru-RU" dirty="0"/>
              <a:t>Были случаи, когда люди делали оптимизации «с доклада», но они не удовлетворяли ни одному из этих требований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93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говорят об </a:t>
            </a:r>
            <a:r>
              <a:rPr lang="en-US" dirty="0"/>
              <a:t>out of process </a:t>
            </a:r>
            <a:r>
              <a:rPr lang="ru-RU" dirty="0"/>
              <a:t>решениях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1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 специфичных не было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33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Запускать фоновые задачи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7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Фоновые задачи вне основной БД (с микросервисами)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6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Периодические задачи и задачи с необходимостью </a:t>
            </a:r>
            <a:r>
              <a:rPr lang="en-US" dirty="0"/>
              <a:t>auto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1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стоит закладываться в начале в кешинг, так как инвалидация его – большая проблема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72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ru-RU" dirty="0"/>
          </a:p>
          <a:p>
            <a:r>
              <a:rPr lang="en-US" dirty="0" err="1"/>
              <a:t>Memoization</a:t>
            </a:r>
            <a:endParaRPr lang="en-US" dirty="0"/>
          </a:p>
          <a:p>
            <a:r>
              <a:rPr lang="ru-RU" dirty="0"/>
              <a:t>Инвалидация по времени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90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  <a:r>
              <a:rPr lang="ru-RU" dirty="0"/>
              <a:t> и </a:t>
            </a:r>
            <a:r>
              <a:rPr lang="en-US" dirty="0"/>
              <a:t>Consistency</a:t>
            </a:r>
          </a:p>
          <a:p>
            <a:r>
              <a:rPr lang="ru-RU" dirty="0"/>
              <a:t>Гибридный так как ходит в базу, но только за </a:t>
            </a:r>
            <a:r>
              <a:rPr lang="en-US" dirty="0"/>
              <a:t>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493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Performance, Consistency</a:t>
            </a:r>
            <a:r>
              <a:rPr lang="ru-RU" dirty="0"/>
              <a:t> для микросервисов</a:t>
            </a:r>
          </a:p>
          <a:p>
            <a:r>
              <a:rPr lang="ru-RU" dirty="0"/>
              <a:t>Используем </a:t>
            </a:r>
            <a:r>
              <a:rPr lang="en-US" dirty="0"/>
              <a:t>Redis</a:t>
            </a:r>
            <a:r>
              <a:rPr lang="ru-RU" dirty="0"/>
              <a:t>,  до этого кеши были нужны монолиту. Микросервисы и так неплохо жили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40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Заказчику нужен </a:t>
            </a:r>
            <a:r>
              <a:rPr lang="en-US" dirty="0"/>
              <a:t>AI </a:t>
            </a:r>
            <a:r>
              <a:rPr lang="ru-RU" dirty="0"/>
              <a:t>и </a:t>
            </a:r>
            <a:r>
              <a:rPr lang="en-US" dirty="0"/>
              <a:t>Machine Learning, </a:t>
            </a:r>
            <a:r>
              <a:rPr lang="ru-RU" dirty="0"/>
              <a:t>а мы предлагаем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62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начале искать ничего не надо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81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 растем достаточно возможностей базы и библиотечных решений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908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  <a:p>
            <a:r>
              <a:rPr lang="ru-RU" dirty="0"/>
              <a:t>Данные не помещаются в память а база дорогая</a:t>
            </a:r>
          </a:p>
          <a:p>
            <a:r>
              <a:rPr lang="ru-RU" dirty="0"/>
              <a:t>Обновление данных через события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30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Идет бурный рост и развитие: необходимо снизить расходы на </a:t>
            </a:r>
            <a:r>
              <a:rPr lang="en-US" dirty="0"/>
              <a:t>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86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как это сделать при асинхронном </a:t>
            </a:r>
            <a:r>
              <a:rPr lang="en-US" dirty="0"/>
              <a:t>MSSQL?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90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какие конкретно требования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73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Экспорт в плоскую таблицу, а делаем мы </a:t>
            </a:r>
            <a:r>
              <a:rPr lang="en-US" dirty="0"/>
              <a:t>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3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будем честны. Для НАС, это то, чем мы хвастаемся на собеседованиях и конференциях, пишем в </a:t>
            </a:r>
            <a:r>
              <a:rPr lang="en-US" dirty="0"/>
              <a:t>CV </a:t>
            </a:r>
            <a:r>
              <a:rPr lang="ru-RU" dirty="0"/>
              <a:t>и множим свою зарплату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6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с точки зрения проекта это то, что позволяет удовлетворить не функциональным требованиям.</a:t>
            </a:r>
          </a:p>
          <a:p>
            <a:r>
              <a:rPr lang="ru-RU" dirty="0"/>
              <a:t>Ну, все понятно. Расходимся?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5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разработчик, который не хочет писать </a:t>
            </a:r>
            <a:r>
              <a:rPr lang="en-US" dirty="0"/>
              <a:t>CRUD</a:t>
            </a:r>
            <a:r>
              <a:rPr lang="ru-RU" dirty="0"/>
              <a:t>. Иметь больше денег, да и просто интересно.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ему понять, что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На текущем проекте есть необходимость. Если архитектор просто дает задачи.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На новом проекте есть возможность. Если ректрутер расхваливает все и вся.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понять, что мы можем что-то предложить, и эта инициатива упадет на благодатную почву?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2020-02-17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916" y="0"/>
            <a:ext cx="5080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11916" y="0"/>
            <a:ext cx="5080000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689636" y="3075432"/>
            <a:ext cx="6858000" cy="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63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8526" y="2373859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" y="1916660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112000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155913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3762" y="1439333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51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18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9706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03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15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273702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1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8621" y="5125025"/>
            <a:ext cx="2593768" cy="532608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2020-02-17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765068" y="0"/>
            <a:ext cx="70713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/>
        </p:nvSpPr>
        <p:spPr>
          <a:xfrm>
            <a:off x="561867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317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28191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943468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71974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97534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/>
        </p:nvSpPr>
        <p:spPr>
          <a:xfrm>
            <a:off x="174378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31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5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6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46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1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896533"/>
            <a:ext cx="5314949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72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9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99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573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chart" Target="../charts/chart3.xml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chart" Target="../charts/chart4.xml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6.svg"/><Relationship Id="rId5" Type="http://schemas.openxmlformats.org/officeDocument/2006/relationships/image" Target="../media/image34.svg"/><Relationship Id="rId15" Type="http://schemas.openxmlformats.org/officeDocument/2006/relationships/image" Target="../media/image31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26.sv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svg"/><Relationship Id="rId3" Type="http://schemas.openxmlformats.org/officeDocument/2006/relationships/chart" Target="../charts/chart5.xml"/><Relationship Id="rId7" Type="http://schemas.openxmlformats.org/officeDocument/2006/relationships/image" Target="../media/image38.svg"/><Relationship Id="rId12" Type="http://schemas.openxmlformats.org/officeDocument/2006/relationships/image" Target="../media/image41.sv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43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40.sv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chart" Target="../charts/chart6.xml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chart" Target="../charts/chart11.xml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2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3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4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5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6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chart" Target="../charts/chart17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chart" Target="../charts/chart24.xml"/><Relationship Id="rId21" Type="http://schemas.openxmlformats.org/officeDocument/2006/relationships/image" Target="../media/image90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94.svg"/><Relationship Id="rId33" Type="http://schemas.openxmlformats.org/officeDocument/2006/relationships/image" Target="../media/image102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92.svg"/><Relationship Id="rId28" Type="http://schemas.openxmlformats.org/officeDocument/2006/relationships/image" Target="../media/image97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100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svg"/><Relationship Id="rId30" Type="http://schemas.openxmlformats.org/officeDocument/2006/relationships/image" Target="../media/image99.png"/><Relationship Id="rId8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sv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9" Type="http://schemas.openxmlformats.org/officeDocument/2006/relationships/image" Target="../media/image102.svg"/><Relationship Id="rId21" Type="http://schemas.openxmlformats.org/officeDocument/2006/relationships/image" Target="../media/image111.svg"/><Relationship Id="rId34" Type="http://schemas.openxmlformats.org/officeDocument/2006/relationships/image" Target="../media/image97.png"/><Relationship Id="rId7" Type="http://schemas.openxmlformats.org/officeDocument/2006/relationships/image" Target="../media/image104.svg"/><Relationship Id="rId12" Type="http://schemas.openxmlformats.org/officeDocument/2006/relationships/image" Target="../media/image93.png"/><Relationship Id="rId17" Type="http://schemas.openxmlformats.org/officeDocument/2006/relationships/image" Target="../media/image109.svg"/><Relationship Id="rId25" Type="http://schemas.openxmlformats.org/officeDocument/2006/relationships/image" Target="../media/image113.svg"/><Relationship Id="rId33" Type="http://schemas.openxmlformats.org/officeDocument/2006/relationships/image" Target="../media/image96.svg"/><Relationship Id="rId38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106.svg"/><Relationship Id="rId24" Type="http://schemas.openxmlformats.org/officeDocument/2006/relationships/image" Target="../media/image81.png"/><Relationship Id="rId32" Type="http://schemas.openxmlformats.org/officeDocument/2006/relationships/image" Target="../media/image94.svg"/><Relationship Id="rId37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108.svg"/><Relationship Id="rId23" Type="http://schemas.openxmlformats.org/officeDocument/2006/relationships/image" Target="../media/image112.svg"/><Relationship Id="rId28" Type="http://schemas.openxmlformats.org/officeDocument/2006/relationships/image" Target="../media/image86.svg"/><Relationship Id="rId36" Type="http://schemas.openxmlformats.org/officeDocument/2006/relationships/image" Target="../media/image99.png"/><Relationship Id="rId10" Type="http://schemas.openxmlformats.org/officeDocument/2006/relationships/image" Target="../media/image91.png"/><Relationship Id="rId19" Type="http://schemas.openxmlformats.org/officeDocument/2006/relationships/image" Target="../media/image110.svg"/><Relationship Id="rId31" Type="http://schemas.openxmlformats.org/officeDocument/2006/relationships/image" Target="../media/image92.svg"/><Relationship Id="rId4" Type="http://schemas.openxmlformats.org/officeDocument/2006/relationships/image" Target="../media/image85.png"/><Relationship Id="rId9" Type="http://schemas.openxmlformats.org/officeDocument/2006/relationships/image" Target="../media/image105.svg"/><Relationship Id="rId14" Type="http://schemas.openxmlformats.org/officeDocument/2006/relationships/image" Target="../media/image95.png"/><Relationship Id="rId22" Type="http://schemas.openxmlformats.org/officeDocument/2006/relationships/image" Target="../media/image79.png"/><Relationship Id="rId27" Type="http://schemas.openxmlformats.org/officeDocument/2006/relationships/image" Target="../media/image114.svg"/><Relationship Id="rId30" Type="http://schemas.openxmlformats.org/officeDocument/2006/relationships/image" Target="../media/image90.svg"/><Relationship Id="rId35" Type="http://schemas.openxmlformats.org/officeDocument/2006/relationships/image" Target="../media/image98.svg"/><Relationship Id="rId8" Type="http://schemas.openxmlformats.org/officeDocument/2006/relationships/image" Target="../media/image89.png"/><Relationship Id="rId3" Type="http://schemas.openxmlformats.org/officeDocument/2006/relationships/chart" Target="../charts/chart25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svg"/><Relationship Id="rId18" Type="http://schemas.openxmlformats.org/officeDocument/2006/relationships/image" Target="../media/image90.svg"/><Relationship Id="rId26" Type="http://schemas.openxmlformats.org/officeDocument/2006/relationships/image" Target="../media/image77.png"/><Relationship Id="rId39" Type="http://schemas.openxmlformats.org/officeDocument/2006/relationships/image" Target="../media/image102.svg"/><Relationship Id="rId21" Type="http://schemas.openxmlformats.org/officeDocument/2006/relationships/image" Target="../media/image96.svg"/><Relationship Id="rId34" Type="http://schemas.openxmlformats.org/officeDocument/2006/relationships/image" Target="../media/image97.png"/><Relationship Id="rId7" Type="http://schemas.openxmlformats.org/officeDocument/2006/relationships/image" Target="../media/image104.svg"/><Relationship Id="rId12" Type="http://schemas.openxmlformats.org/officeDocument/2006/relationships/image" Target="../media/image93.png"/><Relationship Id="rId17" Type="http://schemas.openxmlformats.org/officeDocument/2006/relationships/image" Target="../media/image88.svg"/><Relationship Id="rId25" Type="http://schemas.openxmlformats.org/officeDocument/2006/relationships/image" Target="../media/image110.svg"/><Relationship Id="rId33" Type="http://schemas.openxmlformats.org/officeDocument/2006/relationships/image" Target="../media/image114.svg"/><Relationship Id="rId38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6.svg"/><Relationship Id="rId20" Type="http://schemas.openxmlformats.org/officeDocument/2006/relationships/image" Target="../media/image94.svg"/><Relationship Id="rId29" Type="http://schemas.openxmlformats.org/officeDocument/2006/relationships/image" Target="../media/image11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106.sv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108.svg"/><Relationship Id="rId23" Type="http://schemas.openxmlformats.org/officeDocument/2006/relationships/image" Target="../media/image109.svg"/><Relationship Id="rId28" Type="http://schemas.openxmlformats.org/officeDocument/2006/relationships/image" Target="../media/image79.png"/><Relationship Id="rId36" Type="http://schemas.openxmlformats.org/officeDocument/2006/relationships/image" Target="../media/image99.png"/><Relationship Id="rId10" Type="http://schemas.openxmlformats.org/officeDocument/2006/relationships/image" Target="../media/image91.png"/><Relationship Id="rId19" Type="http://schemas.openxmlformats.org/officeDocument/2006/relationships/image" Target="../media/image92.svg"/><Relationship Id="rId31" Type="http://schemas.openxmlformats.org/officeDocument/2006/relationships/image" Target="../media/image113.svg"/><Relationship Id="rId4" Type="http://schemas.openxmlformats.org/officeDocument/2006/relationships/image" Target="../media/image85.png"/><Relationship Id="rId9" Type="http://schemas.openxmlformats.org/officeDocument/2006/relationships/image" Target="../media/image105.svg"/><Relationship Id="rId14" Type="http://schemas.openxmlformats.org/officeDocument/2006/relationships/image" Target="../media/image95.png"/><Relationship Id="rId22" Type="http://schemas.openxmlformats.org/officeDocument/2006/relationships/image" Target="../media/image73.png"/><Relationship Id="rId27" Type="http://schemas.openxmlformats.org/officeDocument/2006/relationships/image" Target="../media/image111.svg"/><Relationship Id="rId30" Type="http://schemas.openxmlformats.org/officeDocument/2006/relationships/image" Target="../media/image81.png"/><Relationship Id="rId35" Type="http://schemas.openxmlformats.org/officeDocument/2006/relationships/image" Target="../media/image98.svg"/><Relationship Id="rId8" Type="http://schemas.openxmlformats.org/officeDocument/2006/relationships/image" Target="../media/image89.png"/><Relationship Id="rId3" Type="http://schemas.openxmlformats.org/officeDocument/2006/relationships/chart" Target="../charts/char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svg"/><Relationship Id="rId18" Type="http://schemas.openxmlformats.org/officeDocument/2006/relationships/image" Target="../media/image90.svg"/><Relationship Id="rId26" Type="http://schemas.openxmlformats.org/officeDocument/2006/relationships/image" Target="../media/image77.png"/><Relationship Id="rId39" Type="http://schemas.openxmlformats.org/officeDocument/2006/relationships/image" Target="../media/image120.svg"/><Relationship Id="rId21" Type="http://schemas.openxmlformats.org/officeDocument/2006/relationships/image" Target="../media/image96.svg"/><Relationship Id="rId34" Type="http://schemas.openxmlformats.org/officeDocument/2006/relationships/image" Target="../media/image115.png"/><Relationship Id="rId7" Type="http://schemas.openxmlformats.org/officeDocument/2006/relationships/image" Target="../media/image104.svg"/><Relationship Id="rId12" Type="http://schemas.openxmlformats.org/officeDocument/2006/relationships/image" Target="../media/image93.png"/><Relationship Id="rId17" Type="http://schemas.openxmlformats.org/officeDocument/2006/relationships/image" Target="../media/image88.svg"/><Relationship Id="rId25" Type="http://schemas.openxmlformats.org/officeDocument/2006/relationships/image" Target="../media/image110.svg"/><Relationship Id="rId33" Type="http://schemas.openxmlformats.org/officeDocument/2006/relationships/image" Target="../media/image114.svg"/><Relationship Id="rId38" Type="http://schemas.openxmlformats.org/officeDocument/2006/relationships/image" Target="../media/image11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86.svg"/><Relationship Id="rId20" Type="http://schemas.openxmlformats.org/officeDocument/2006/relationships/image" Target="../media/image94.svg"/><Relationship Id="rId29" Type="http://schemas.openxmlformats.org/officeDocument/2006/relationships/image" Target="../media/image11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106.sv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118.svg"/><Relationship Id="rId5" Type="http://schemas.openxmlformats.org/officeDocument/2006/relationships/image" Target="../media/image103.svg"/><Relationship Id="rId15" Type="http://schemas.openxmlformats.org/officeDocument/2006/relationships/image" Target="../media/image108.svg"/><Relationship Id="rId23" Type="http://schemas.openxmlformats.org/officeDocument/2006/relationships/image" Target="../media/image109.svg"/><Relationship Id="rId28" Type="http://schemas.openxmlformats.org/officeDocument/2006/relationships/image" Target="../media/image79.png"/><Relationship Id="rId36" Type="http://schemas.openxmlformats.org/officeDocument/2006/relationships/image" Target="../media/image117.png"/><Relationship Id="rId10" Type="http://schemas.openxmlformats.org/officeDocument/2006/relationships/image" Target="../media/image91.png"/><Relationship Id="rId19" Type="http://schemas.openxmlformats.org/officeDocument/2006/relationships/image" Target="../media/image92.svg"/><Relationship Id="rId31" Type="http://schemas.openxmlformats.org/officeDocument/2006/relationships/image" Target="../media/image113.svg"/><Relationship Id="rId4" Type="http://schemas.openxmlformats.org/officeDocument/2006/relationships/image" Target="../media/image85.png"/><Relationship Id="rId9" Type="http://schemas.openxmlformats.org/officeDocument/2006/relationships/image" Target="../media/image105.svg"/><Relationship Id="rId14" Type="http://schemas.openxmlformats.org/officeDocument/2006/relationships/image" Target="../media/image95.png"/><Relationship Id="rId22" Type="http://schemas.openxmlformats.org/officeDocument/2006/relationships/image" Target="../media/image73.png"/><Relationship Id="rId27" Type="http://schemas.openxmlformats.org/officeDocument/2006/relationships/image" Target="../media/image111.svg"/><Relationship Id="rId30" Type="http://schemas.openxmlformats.org/officeDocument/2006/relationships/image" Target="../media/image81.png"/><Relationship Id="rId35" Type="http://schemas.openxmlformats.org/officeDocument/2006/relationships/image" Target="../media/image116.svg"/><Relationship Id="rId8" Type="http://schemas.openxmlformats.org/officeDocument/2006/relationships/image" Target="../media/image89.png"/><Relationship Id="rId3" Type="http://schemas.openxmlformats.org/officeDocument/2006/relationships/chart" Target="../charts/char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chart" Target="../charts/chart28.xml"/><Relationship Id="rId7" Type="http://schemas.openxmlformats.org/officeDocument/2006/relationships/image" Target="../media/image12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122.sv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chart" Target="../charts/chart29.xml"/><Relationship Id="rId7" Type="http://schemas.openxmlformats.org/officeDocument/2006/relationships/image" Target="../media/image124.svg"/><Relationship Id="rId12" Type="http://schemas.openxmlformats.org/officeDocument/2006/relationships/image" Target="../media/image128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30.svg"/><Relationship Id="rId10" Type="http://schemas.openxmlformats.org/officeDocument/2006/relationships/image" Target="../media/image126.svg"/><Relationship Id="rId4" Type="http://schemas.openxmlformats.org/officeDocument/2006/relationships/image" Target="../media/image129.png"/><Relationship Id="rId9" Type="http://schemas.openxmlformats.org/officeDocument/2006/relationships/image" Target="../media/image12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27.png"/><Relationship Id="rId3" Type="http://schemas.openxmlformats.org/officeDocument/2006/relationships/chart" Target="../charts/chart30.xml"/><Relationship Id="rId7" Type="http://schemas.openxmlformats.org/officeDocument/2006/relationships/image" Target="../media/image132.sv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126.svg"/><Relationship Id="rId5" Type="http://schemas.openxmlformats.org/officeDocument/2006/relationships/image" Target="../media/image122.sv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33.svg"/><Relationship Id="rId14" Type="http://schemas.openxmlformats.org/officeDocument/2006/relationships/image" Target="../media/image128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5.png"/><Relationship Id="rId3" Type="http://schemas.openxmlformats.org/officeDocument/2006/relationships/chart" Target="../charts/chart31.xml"/><Relationship Id="rId7" Type="http://schemas.openxmlformats.org/officeDocument/2006/relationships/image" Target="../media/image124.svg"/><Relationship Id="rId12" Type="http://schemas.openxmlformats.org/officeDocument/2006/relationships/image" Target="../media/image133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9.png"/><Relationship Id="rId5" Type="http://schemas.openxmlformats.org/officeDocument/2006/relationships/image" Target="../media/image122.svg"/><Relationship Id="rId10" Type="http://schemas.openxmlformats.org/officeDocument/2006/relationships/image" Target="../media/image134.svg"/><Relationship Id="rId4" Type="http://schemas.openxmlformats.org/officeDocument/2006/relationships/image" Target="../media/image121.pn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svg"/><Relationship Id="rId3" Type="http://schemas.openxmlformats.org/officeDocument/2006/relationships/chart" Target="../charts/chart32.xml"/><Relationship Id="rId7" Type="http://schemas.openxmlformats.org/officeDocument/2006/relationships/image" Target="../media/image138.sv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5" Type="http://schemas.openxmlformats.org/officeDocument/2006/relationships/image" Target="../media/image106.svg"/><Relationship Id="rId15" Type="http://schemas.openxmlformats.org/officeDocument/2006/relationships/image" Target="../media/image146.svg"/><Relationship Id="rId10" Type="http://schemas.openxmlformats.org/officeDocument/2006/relationships/image" Target="../media/image141.png"/><Relationship Id="rId4" Type="http://schemas.openxmlformats.org/officeDocument/2006/relationships/image" Target="../media/image91.png"/><Relationship Id="rId9" Type="http://schemas.openxmlformats.org/officeDocument/2006/relationships/image" Target="../media/image140.svg"/><Relationship Id="rId14" Type="http://schemas.openxmlformats.org/officeDocument/2006/relationships/image" Target="../media/image14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44.svg"/><Relationship Id="rId18" Type="http://schemas.openxmlformats.org/officeDocument/2006/relationships/image" Target="../media/image92.svg"/><Relationship Id="rId3" Type="http://schemas.openxmlformats.org/officeDocument/2006/relationships/chart" Target="../charts/chart33.xml"/><Relationship Id="rId7" Type="http://schemas.openxmlformats.org/officeDocument/2006/relationships/image" Target="../media/image147.svg"/><Relationship Id="rId12" Type="http://schemas.openxmlformats.org/officeDocument/2006/relationships/image" Target="../media/image143.png"/><Relationship Id="rId17" Type="http://schemas.openxmlformats.org/officeDocument/2006/relationships/image" Target="../media/image146.sv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142.svg"/><Relationship Id="rId5" Type="http://schemas.openxmlformats.org/officeDocument/2006/relationships/image" Target="../media/image106.svg"/><Relationship Id="rId15" Type="http://schemas.openxmlformats.org/officeDocument/2006/relationships/image" Target="../media/image145.svg"/><Relationship Id="rId10" Type="http://schemas.openxmlformats.org/officeDocument/2006/relationships/image" Target="../media/image141.png"/><Relationship Id="rId4" Type="http://schemas.openxmlformats.org/officeDocument/2006/relationships/image" Target="../media/image91.png"/><Relationship Id="rId9" Type="http://schemas.openxmlformats.org/officeDocument/2006/relationships/image" Target="../media/image149.svg"/><Relationship Id="rId1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svg"/><Relationship Id="rId18" Type="http://schemas.openxmlformats.org/officeDocument/2006/relationships/image" Target="../media/image145.svg"/><Relationship Id="rId3" Type="http://schemas.openxmlformats.org/officeDocument/2006/relationships/chart" Target="../charts/chart34.xml"/><Relationship Id="rId21" Type="http://schemas.openxmlformats.org/officeDocument/2006/relationships/image" Target="../media/image92.svg"/><Relationship Id="rId7" Type="http://schemas.openxmlformats.org/officeDocument/2006/relationships/image" Target="../media/image138.svg"/><Relationship Id="rId12" Type="http://schemas.openxmlformats.org/officeDocument/2006/relationships/image" Target="../media/image143.png"/><Relationship Id="rId17" Type="http://schemas.openxmlformats.org/officeDocument/2006/relationships/image" Target="../media/image151.sv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8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5" Type="http://schemas.openxmlformats.org/officeDocument/2006/relationships/image" Target="../media/image80.svg"/><Relationship Id="rId15" Type="http://schemas.openxmlformats.org/officeDocument/2006/relationships/image" Target="../media/image150.svg"/><Relationship Id="rId10" Type="http://schemas.openxmlformats.org/officeDocument/2006/relationships/image" Target="../media/image141.png"/><Relationship Id="rId19" Type="http://schemas.openxmlformats.org/officeDocument/2006/relationships/image" Target="../media/image146.svg"/><Relationship Id="rId4" Type="http://schemas.openxmlformats.org/officeDocument/2006/relationships/image" Target="../media/image79.png"/><Relationship Id="rId9" Type="http://schemas.openxmlformats.org/officeDocument/2006/relationships/image" Target="../media/image140.svg"/><Relationship Id="rId1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5.svg"/><Relationship Id="rId18" Type="http://schemas.openxmlformats.org/officeDocument/2006/relationships/image" Target="../media/image148.png"/><Relationship Id="rId3" Type="http://schemas.openxmlformats.org/officeDocument/2006/relationships/chart" Target="../charts/chart35.xml"/><Relationship Id="rId21" Type="http://schemas.openxmlformats.org/officeDocument/2006/relationships/image" Target="../media/image112.svg"/><Relationship Id="rId7" Type="http://schemas.openxmlformats.org/officeDocument/2006/relationships/image" Target="../media/image138.svg"/><Relationship Id="rId12" Type="http://schemas.openxmlformats.org/officeDocument/2006/relationships/image" Target="../media/image154.png"/><Relationship Id="rId17" Type="http://schemas.openxmlformats.org/officeDocument/2006/relationships/image" Target="../media/image150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47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153.svg"/><Relationship Id="rId5" Type="http://schemas.openxmlformats.org/officeDocument/2006/relationships/image" Target="../media/image106.svg"/><Relationship Id="rId15" Type="http://schemas.openxmlformats.org/officeDocument/2006/relationships/image" Target="../media/image146.svg"/><Relationship Id="rId10" Type="http://schemas.openxmlformats.org/officeDocument/2006/relationships/image" Target="../media/image152.png"/><Relationship Id="rId19" Type="http://schemas.openxmlformats.org/officeDocument/2006/relationships/image" Target="../media/image151.svg"/><Relationship Id="rId4" Type="http://schemas.openxmlformats.org/officeDocument/2006/relationships/image" Target="../media/image91.png"/><Relationship Id="rId9" Type="http://schemas.openxmlformats.org/officeDocument/2006/relationships/image" Target="../media/image140.svg"/><Relationship Id="rId14" Type="http://schemas.openxmlformats.org/officeDocument/2006/relationships/image" Target="../media/image14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1.svg"/><Relationship Id="rId3" Type="http://schemas.openxmlformats.org/officeDocument/2006/relationships/chart" Target="../charts/chart36.xml"/><Relationship Id="rId7" Type="http://schemas.openxmlformats.org/officeDocument/2006/relationships/image" Target="../media/image106.sv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60.svg"/><Relationship Id="rId5" Type="http://schemas.openxmlformats.org/officeDocument/2006/relationships/image" Target="../media/image157.svg"/><Relationship Id="rId15" Type="http://schemas.openxmlformats.org/officeDocument/2006/relationships/image" Target="../media/image145.svg"/><Relationship Id="rId10" Type="http://schemas.openxmlformats.org/officeDocument/2006/relationships/image" Target="../media/image137.png"/><Relationship Id="rId4" Type="http://schemas.openxmlformats.org/officeDocument/2006/relationships/image" Target="../media/image156.png"/><Relationship Id="rId9" Type="http://schemas.openxmlformats.org/officeDocument/2006/relationships/image" Target="../media/image159.svg"/><Relationship Id="rId14" Type="http://schemas.openxmlformats.org/officeDocument/2006/relationships/image" Target="../media/image9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1.svg"/><Relationship Id="rId3" Type="http://schemas.openxmlformats.org/officeDocument/2006/relationships/chart" Target="../charts/chart37.xml"/><Relationship Id="rId7" Type="http://schemas.openxmlformats.org/officeDocument/2006/relationships/image" Target="../media/image80.svg"/><Relationship Id="rId12" Type="http://schemas.openxmlformats.org/officeDocument/2006/relationships/image" Target="../media/image141.png"/><Relationship Id="rId17" Type="http://schemas.openxmlformats.org/officeDocument/2006/relationships/image" Target="../media/image145.sv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48.svg"/><Relationship Id="rId5" Type="http://schemas.openxmlformats.org/officeDocument/2006/relationships/image" Target="../media/image157.svg"/><Relationship Id="rId15" Type="http://schemas.openxmlformats.org/officeDocument/2006/relationships/image" Target="../media/image92.svg"/><Relationship Id="rId10" Type="http://schemas.openxmlformats.org/officeDocument/2006/relationships/image" Target="../media/image47.png"/><Relationship Id="rId4" Type="http://schemas.openxmlformats.org/officeDocument/2006/relationships/image" Target="../media/image156.png"/><Relationship Id="rId9" Type="http://schemas.openxmlformats.org/officeDocument/2006/relationships/image" Target="../media/image159.svg"/><Relationship Id="rId1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4.svg"/><Relationship Id="rId18" Type="http://schemas.openxmlformats.org/officeDocument/2006/relationships/image" Target="../media/image141.png"/><Relationship Id="rId3" Type="http://schemas.openxmlformats.org/officeDocument/2006/relationships/chart" Target="../charts/chart38.xml"/><Relationship Id="rId21" Type="http://schemas.openxmlformats.org/officeDocument/2006/relationships/image" Target="../media/image145.svg"/><Relationship Id="rId7" Type="http://schemas.openxmlformats.org/officeDocument/2006/relationships/image" Target="../media/image106.svg"/><Relationship Id="rId12" Type="http://schemas.openxmlformats.org/officeDocument/2006/relationships/image" Target="../media/image152.png"/><Relationship Id="rId17" Type="http://schemas.openxmlformats.org/officeDocument/2006/relationships/image" Target="../media/image150.sv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47.pn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60.svg"/><Relationship Id="rId5" Type="http://schemas.openxmlformats.org/officeDocument/2006/relationships/image" Target="../media/image163.svg"/><Relationship Id="rId15" Type="http://schemas.openxmlformats.org/officeDocument/2006/relationships/image" Target="../media/image112.svg"/><Relationship Id="rId10" Type="http://schemas.openxmlformats.org/officeDocument/2006/relationships/image" Target="../media/image137.png"/><Relationship Id="rId19" Type="http://schemas.openxmlformats.org/officeDocument/2006/relationships/image" Target="../media/image161.svg"/><Relationship Id="rId4" Type="http://schemas.openxmlformats.org/officeDocument/2006/relationships/image" Target="../media/image162.png"/><Relationship Id="rId9" Type="http://schemas.openxmlformats.org/officeDocument/2006/relationships/image" Target="../media/image159.svg"/><Relationship Id="rId1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61.svg"/><Relationship Id="rId18" Type="http://schemas.openxmlformats.org/officeDocument/2006/relationships/image" Target="../media/image79.png"/><Relationship Id="rId3" Type="http://schemas.openxmlformats.org/officeDocument/2006/relationships/chart" Target="../charts/chart39.xml"/><Relationship Id="rId21" Type="http://schemas.openxmlformats.org/officeDocument/2006/relationships/image" Target="../media/image150.svg"/><Relationship Id="rId7" Type="http://schemas.openxmlformats.org/officeDocument/2006/relationships/image" Target="../media/image106.svg"/><Relationship Id="rId12" Type="http://schemas.openxmlformats.org/officeDocument/2006/relationships/image" Target="../media/image141.png"/><Relationship Id="rId17" Type="http://schemas.openxmlformats.org/officeDocument/2006/relationships/image" Target="../media/image164.sv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52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60.svg"/><Relationship Id="rId5" Type="http://schemas.openxmlformats.org/officeDocument/2006/relationships/image" Target="../media/image157.svg"/><Relationship Id="rId15" Type="http://schemas.openxmlformats.org/officeDocument/2006/relationships/image" Target="../media/image145.svg"/><Relationship Id="rId10" Type="http://schemas.openxmlformats.org/officeDocument/2006/relationships/image" Target="../media/image137.png"/><Relationship Id="rId19" Type="http://schemas.openxmlformats.org/officeDocument/2006/relationships/image" Target="../media/image112.svg"/><Relationship Id="rId4" Type="http://schemas.openxmlformats.org/officeDocument/2006/relationships/image" Target="../media/image156.png"/><Relationship Id="rId9" Type="http://schemas.openxmlformats.org/officeDocument/2006/relationships/image" Target="../media/image166.svg"/><Relationship Id="rId14" Type="http://schemas.openxmlformats.org/officeDocument/2006/relationships/image" Target="../media/image9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39C91-214A-464B-92F6-75C52E9D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Когда уже пора на микросервисы, GC tweaks, Event Sourcing и прочее? 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7A74B-5139-4B81-BF0E-F8659064C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Этапы развития проекта глазами программиста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6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4DB01F-C9BF-4403-912D-6AD98D27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 я же обычный программист!!!</a:t>
            </a:r>
            <a:endParaRPr lang="en-US" dirty="0"/>
          </a:p>
        </p:txBody>
      </p:sp>
      <p:pic>
        <p:nvPicPr>
          <p:cNvPr id="20" name="Content Placeholder 19" descr="A picture containing person, woman, laptop, computer&#10;&#10;Description automatically generated">
            <a:extLst>
              <a:ext uri="{FF2B5EF4-FFF2-40B4-BE49-F238E27FC236}">
                <a16:creationId xmlns:a16="http://schemas.microsoft.com/office/drawing/2014/main" id="{FB81F519-02FA-4F58-93D1-4427045ED5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EDC7AE-2655-47EE-9119-C33839B1A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Текущий проект</a:t>
            </a:r>
            <a:endParaRPr lang="en-US" dirty="0"/>
          </a:p>
        </p:txBody>
      </p:sp>
      <p:pic>
        <p:nvPicPr>
          <p:cNvPr id="18" name="Content Placeholder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787023C-B023-4FAC-AF82-99591052BFC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353"/>
            <a:ext cx="5324475" cy="3993356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D0F955-15D5-465F-AE36-9FB882EB6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Новый проект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228B8-1B70-4BE4-814E-C6F84177F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8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7787242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7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93159434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22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F4154B-3EB6-43B5-9CEB-71E25C0A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</a:t>
            </a:r>
          </a:p>
        </p:txBody>
      </p:sp>
      <p:pic>
        <p:nvPicPr>
          <p:cNvPr id="3" name="Picture Placeholder 2" descr="A small clock tower in front of a house&#10;&#10;Description automatically generated">
            <a:extLst>
              <a:ext uri="{FF2B5EF4-FFF2-40B4-BE49-F238E27FC236}">
                <a16:creationId xmlns:a16="http://schemas.microsoft.com/office/drawing/2014/main" id="{85DD756A-4C95-463D-B679-8678A1CFD5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037E7D-731B-40F9-A95C-04DCE06C3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E0730-BD88-4C25-BE77-E56C71442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 to date </a:t>
            </a:r>
            <a:r>
              <a:rPr lang="ru-RU" dirty="0"/>
              <a:t>технологии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BB487B8-6E87-44AA-BC36-911CF22E3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8CEC2D-9861-482A-8811-A4D080D3EE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939EF3-BAAF-4E87-BE13-F6A788AB3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198245-3CB3-403F-8199-AFD4474D41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69E0AF-EAC7-4AAC-B834-9C2353047F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Упор на качество и возврат технического долга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8599C8-2412-4999-B0A0-F1D7B0AD9C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Капитальные вложения в инфраструктуру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9C604B-3EED-417A-A9E9-518617E679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Унаследованный код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8360C4-1518-4759-B82C-1F695BEDBF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1164196"/>
          </a:xfrm>
        </p:spPr>
        <p:txBody>
          <a:bodyPr/>
          <a:lstStyle/>
          <a:p>
            <a:r>
              <a:rPr lang="ru-RU" dirty="0"/>
              <a:t>Неожиданные задачи, связанные с производительностью, масштабируемостью и проч.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8BDFA-09E6-4076-9D94-A11CC6D2D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4AF6-181B-46EE-8D33-A5BE107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же использовать «продвинутые технологии»?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7545-E504-42F1-8A68-A925B6E3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Производительность (</a:t>
            </a:r>
            <a:r>
              <a:rPr lang="en-US" dirty="0"/>
              <a:t>Performance)</a:t>
            </a:r>
            <a:endParaRPr lang="ru-RU" dirty="0"/>
          </a:p>
          <a:p>
            <a:r>
              <a:rPr lang="ru-RU" dirty="0"/>
              <a:t>Масштабируемость</a:t>
            </a:r>
            <a:r>
              <a:rPr lang="en-US" dirty="0"/>
              <a:t> (Scalability)</a:t>
            </a:r>
            <a:endParaRPr lang="ru-RU" dirty="0"/>
          </a:p>
          <a:p>
            <a:r>
              <a:rPr lang="ru-RU" dirty="0"/>
              <a:t>Доступность</a:t>
            </a:r>
            <a:r>
              <a:rPr lang="en-US" dirty="0"/>
              <a:t> (Availability)</a:t>
            </a:r>
            <a:endParaRPr lang="ru-RU" dirty="0"/>
          </a:p>
          <a:p>
            <a:r>
              <a:rPr lang="ru-RU" dirty="0"/>
              <a:t>Удобство сопровождения</a:t>
            </a:r>
            <a:r>
              <a:rPr lang="en-US" dirty="0"/>
              <a:t> (Maintainability)</a:t>
            </a:r>
          </a:p>
          <a:p>
            <a:r>
              <a:rPr lang="ru-RU" dirty="0"/>
              <a:t>Тестируемость </a:t>
            </a:r>
            <a:r>
              <a:rPr lang="en-US" dirty="0"/>
              <a:t>(Testability)</a:t>
            </a:r>
            <a:endParaRPr lang="ru-RU" dirty="0"/>
          </a:p>
          <a:p>
            <a:r>
              <a:rPr lang="ru-RU" dirty="0"/>
              <a:t>...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5C0C9-505A-430D-BF30-165B94A84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функциональные Требования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9FC5D2-CFF8-4F47-B4A0-61C5C4A774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  <a:p>
            <a:r>
              <a:rPr lang="en-US" dirty="0"/>
              <a:t>Growth</a:t>
            </a:r>
            <a:endParaRPr lang="ru-RU" dirty="0"/>
          </a:p>
          <a:p>
            <a:r>
              <a:rPr lang="en-US" dirty="0"/>
              <a:t>Maturity</a:t>
            </a:r>
            <a:endParaRPr lang="ru-RU" dirty="0"/>
          </a:p>
          <a:p>
            <a:r>
              <a:rPr lang="en-US" dirty="0"/>
              <a:t>Extension</a:t>
            </a:r>
            <a:endParaRPr lang="ru-RU" dirty="0"/>
          </a:p>
          <a:p>
            <a:r>
              <a:rPr lang="en-US" strike="sngStrike" dirty="0"/>
              <a:t>Decline</a:t>
            </a:r>
            <a:endParaRPr lang="ru-RU" strike="sngStrike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A9160-7921-426D-8B3F-6F2499108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Этап развития продукта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FEFB-63B0-43A9-B979-B24EB0D46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7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B5F0-72A6-4C06-80CF-A66D7DFE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pic>
        <p:nvPicPr>
          <p:cNvPr id="23" name="Picture Placeholder 22" descr="A picture containing person, holding, sitting, table&#10;&#10;Description automatically generated">
            <a:extLst>
              <a:ext uri="{FF2B5EF4-FFF2-40B4-BE49-F238E27FC236}">
                <a16:creationId xmlns:a16="http://schemas.microsoft.com/office/drawing/2014/main" id="{34BABC46-13C1-4C63-8CE7-438F1533FD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5D70EE-4528-4D3C-8B29-9BC1F18A46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57E43B-4B96-4EBD-8907-1DA73FFB44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18D2F6-EDE0-40D8-95E0-29D2034A4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C9803-B81F-4CEF-B882-D67C05BE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1417A-2EA1-4E0B-9210-8333BE548F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91ACEA-32BA-4DF4-B78B-A8ECFEA141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Процессы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FA4F7-272B-45B1-A5B9-096F4EDE0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7140250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7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1642679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Ответственный за соблюдение требований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4502277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Принятие решений распределяется по командам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41720886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Architecture Decision Log/Records</a:t>
                      </a:r>
                      <a:endParaRPr lang="ru-RU" dirty="0"/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8937AD-A891-488C-95B5-5E6E78B6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E1BEE9-979B-4C7E-9D25-6FA660D9BA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772B4-58D7-4AD7-BB9B-1D7FE7073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4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5525990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40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30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3D75FCE-9EE6-4CC0-80B1-03CD79CB216C}"/>
              </a:ext>
            </a:extLst>
          </p:cNvPr>
          <p:cNvSpPr txBox="1"/>
          <p:nvPr/>
        </p:nvSpPr>
        <p:spPr>
          <a:xfrm>
            <a:off x="7571850" y="2215323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156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B63AF-328A-4D65-8A3C-50225B254152}"/>
              </a:ext>
            </a:extLst>
          </p:cNvPr>
          <p:cNvSpPr txBox="1"/>
          <p:nvPr/>
        </p:nvSpPr>
        <p:spPr>
          <a:xfrm>
            <a:off x="11259605" y="154423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5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57460768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/>
                        <a:t>Сервер в кладовке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7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42526439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1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21742100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92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48056692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Выше требования к квалификации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Можно уменьшать команду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82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4967441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Выше требования к квалификации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Можно уменьшать команду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55C3C833-2BF1-4C67-89D7-F741A80FD2D6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7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04440783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Требования к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F25200B3-DA23-43F2-9ADF-EB2F7416EFB5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7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CCFE464-6A8B-43F0-8D89-F2BD7727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жизни бывают разочарования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4F2509-7A97-4600-83B4-DA5715013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pic>
        <p:nvPicPr>
          <p:cNvPr id="18" name="Content Placeholder 17" descr="A picture containing sitting, table, small, man&#10;&#10;Description automatically generated">
            <a:extLst>
              <a:ext uri="{FF2B5EF4-FFF2-40B4-BE49-F238E27FC236}">
                <a16:creationId xmlns:a16="http://schemas.microsoft.com/office/drawing/2014/main" id="{B23D876C-DBC8-4220-A084-17F0DDD78B3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480"/>
            <a:ext cx="5324475" cy="3993102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602A22-F1B2-493A-9A66-165BE05A0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2" name="Content Placeholder 21" descr="A picture containing snow, skiing, man, sitting&#10;&#10;Description automatically generated">
            <a:extLst>
              <a:ext uri="{FF2B5EF4-FFF2-40B4-BE49-F238E27FC236}">
                <a16:creationId xmlns:a16="http://schemas.microsoft.com/office/drawing/2014/main" id="{DC1A7096-A02D-40CD-8369-84272C1A0C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" y="1936480"/>
            <a:ext cx="4071937" cy="4071937"/>
          </a:xfrm>
        </p:spPr>
      </p:pic>
    </p:spTree>
    <p:extLst>
      <p:ext uri="{BB962C8B-B14F-4D97-AF65-F5344CB8AC3E}">
        <p14:creationId xmlns:p14="http://schemas.microsoft.com/office/powerpoint/2010/main" val="264598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01296451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Требования к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26C337DA-0F62-4CE4-BB12-FF61C0D06EC4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8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049592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768003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2056509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616575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128211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09795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24483-7BB2-4819-9C95-D4B7E2DA39C6}"/>
              </a:ext>
            </a:extLst>
          </p:cNvPr>
          <p:cNvSpPr txBox="1"/>
          <p:nvPr/>
        </p:nvSpPr>
        <p:spPr>
          <a:xfrm>
            <a:off x="9244005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C349A-7278-4998-867B-086325383272}"/>
              </a:ext>
            </a:extLst>
          </p:cNvPr>
          <p:cNvSpPr txBox="1"/>
          <p:nvPr/>
        </p:nvSpPr>
        <p:spPr>
          <a:xfrm>
            <a:off x="11010886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800269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0287391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Pre-Calculate</a:t>
            </a:r>
            <a:endParaRPr lang="en-US" sz="1100" dirty="0"/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61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Pre-Calculate</a:t>
            </a:r>
            <a:endParaRPr lang="en-US" sz="1100" dirty="0"/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40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7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несвоевременные решения,</a:t>
            </a:r>
            <a:endParaRPr lang="en-US" dirty="0"/>
          </a:p>
        </p:txBody>
      </p:sp>
      <p:pic>
        <p:nvPicPr>
          <p:cNvPr id="7" name="Content Placeholder 6" descr="A picture containing girl, small, toy, blue&#10;&#10;Description automatically generated">
            <a:extLst>
              <a:ext uri="{FF2B5EF4-FFF2-40B4-BE49-F238E27FC236}">
                <a16:creationId xmlns:a16="http://schemas.microsoft.com/office/drawing/2014/main" id="{6DE08642-62F9-41B9-BE46-DF18B064C61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724"/>
            <a:ext cx="5314950" cy="398661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pic>
        <p:nvPicPr>
          <p:cNvPr id="9" name="Content Placeholder 8" descr="A view of 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5D34535D-3A00-4185-B0A5-8E793F5F655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152"/>
            <a:ext cx="5324475" cy="3993759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44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C85E89-8F4A-47BF-9F0D-B7C67A45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and High Performance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746458-7E47-4055-BDB6-62905815B5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9070870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71A486-3B7D-4B04-ABC5-21DAE877A1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2000" dirty="0"/>
              <a:t>Профилирование</a:t>
            </a:r>
          </a:p>
          <a:p>
            <a:pPr lvl="1"/>
            <a:r>
              <a:rPr lang="en-US" sz="2000" dirty="0"/>
              <a:t>Visual Studio</a:t>
            </a:r>
          </a:p>
          <a:p>
            <a:pPr lvl="1"/>
            <a:r>
              <a:rPr lang="en-US" sz="2000" dirty="0"/>
              <a:t>Perv View</a:t>
            </a:r>
          </a:p>
          <a:p>
            <a:r>
              <a:rPr lang="en-US" sz="2000" dirty="0"/>
              <a:t>Benchmarks</a:t>
            </a:r>
          </a:p>
          <a:p>
            <a:r>
              <a:rPr lang="en-US" sz="2000" dirty="0"/>
              <a:t>Load Tests</a:t>
            </a:r>
          </a:p>
          <a:p>
            <a:r>
              <a:rPr lang="en-US" sz="2000" dirty="0"/>
              <a:t>Performance  Tests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D59AE-87C3-486A-9431-531DB4FEC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7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E929ECE-FE14-4071-9F27-46B0457AA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0B5BE0-1182-4624-ACA8-C490A1FFE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1924743-3A36-4282-BD14-E0DD381BA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9069C0-8C60-4396-830D-A99340D68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C85E89-8F4A-47BF-9F0D-B7C67A45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and High Performance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746458-7E47-4055-BDB6-62905815B5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2789541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71A486-3B7D-4B04-ABC5-21DAE877A1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2400" dirty="0"/>
              <a:t>Управление принудительной сборкой мусора</a:t>
            </a:r>
            <a:endParaRPr lang="en-US" sz="2400" dirty="0"/>
          </a:p>
          <a:p>
            <a:r>
              <a:rPr lang="ru-RU" sz="2400" dirty="0"/>
              <a:t>Явная компрессия </a:t>
            </a:r>
            <a:r>
              <a:rPr lang="en-US" sz="2400" dirty="0"/>
              <a:t>LOH</a:t>
            </a:r>
            <a:endParaRPr lang="ru-RU" sz="2400" dirty="0"/>
          </a:p>
          <a:p>
            <a:r>
              <a:rPr lang="ru-RU" sz="2400" dirty="0"/>
              <a:t>Раскладывание данных ради избежания </a:t>
            </a:r>
            <a:r>
              <a:rPr lang="en-US" sz="2400" dirty="0"/>
              <a:t>cache miss</a:t>
            </a:r>
          </a:p>
          <a:p>
            <a:r>
              <a:rPr lang="ru-RU" sz="2400" dirty="0"/>
              <a:t>Специфичные поисковые алгоритмы</a:t>
            </a:r>
          </a:p>
          <a:p>
            <a:r>
              <a:rPr lang="ru-RU" sz="2400" dirty="0"/>
              <a:t>Побайтовая оптимизация размера объектов</a:t>
            </a:r>
          </a:p>
          <a:p>
            <a:r>
              <a:rPr lang="ru-RU" sz="2400" dirty="0"/>
              <a:t>Усеченные типы данных</a:t>
            </a:r>
          </a:p>
          <a:p>
            <a:r>
              <a:rPr lang="ru-RU" sz="2400" dirty="0"/>
              <a:t>Распределение нагрузки по ядрам </a:t>
            </a:r>
          </a:p>
          <a:p>
            <a:r>
              <a:rPr lang="ru-RU" sz="2400" dirty="0"/>
              <a:t>...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D59AE-87C3-486A-9431-531DB4FEC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78B0B4-2956-4EA7-B7D7-CDECF696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Queues, Caching, Search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37FABB-819D-4F65-9318-2D463ECD7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RabbitMq</a:t>
            </a:r>
            <a:endParaRPr lang="en-US" dirty="0"/>
          </a:p>
          <a:p>
            <a:r>
              <a:rPr lang="en-US" dirty="0"/>
              <a:t>Kafka</a:t>
            </a:r>
          </a:p>
          <a:p>
            <a:r>
              <a:rPr lang="en-US" dirty="0" err="1"/>
              <a:t>ZeroMq</a:t>
            </a:r>
            <a:endParaRPr lang="en-US" dirty="0"/>
          </a:p>
          <a:p>
            <a:r>
              <a:rPr lang="en-US" dirty="0"/>
              <a:t>Redis</a:t>
            </a:r>
          </a:p>
          <a:p>
            <a:r>
              <a:rPr lang="en-US" dirty="0"/>
              <a:t>Memcached</a:t>
            </a:r>
          </a:p>
          <a:p>
            <a:r>
              <a:rPr lang="en-US" dirty="0" err="1"/>
              <a:t>Ncache</a:t>
            </a:r>
            <a:endParaRPr lang="en-US" dirty="0"/>
          </a:p>
          <a:p>
            <a:r>
              <a:rPr lang="en-US" dirty="0"/>
              <a:t>Elasticsearch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5CBCC0-9259-4278-A67E-0703DF3E3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out-of-process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5EC6C4-0A2C-4898-AEFB-CE4D10F84F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In-Process</a:t>
            </a:r>
          </a:p>
          <a:p>
            <a:r>
              <a:rPr lang="en-US" dirty="0"/>
              <a:t>In-Database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09FD17-17C2-44CE-8BE7-F1F2D52FF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Альтернативы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7DFA-C18D-4614-B03C-72D0D8DD8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9" grpId="0" build="p"/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6186314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0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3322462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45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57136990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12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2449663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04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9667750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1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815665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InMemory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5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трагические просчеты,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Content Placeholder 12" descr="A picture containing boat, building, water, man&#10;&#10;Description automatically generated">
            <a:extLst>
              <a:ext uri="{FF2B5EF4-FFF2-40B4-BE49-F238E27FC236}">
                <a16:creationId xmlns:a16="http://schemas.microsoft.com/office/drawing/2014/main" id="{FBBA2472-1D3A-42A8-A8D5-BA4DE1B46F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pic>
        <p:nvPicPr>
          <p:cNvPr id="15" name="Content Placeholder 14" descr="A picture containing object, water, outdoor, sitting&#10;&#10;Description automatically generated">
            <a:extLst>
              <a:ext uri="{FF2B5EF4-FFF2-40B4-BE49-F238E27FC236}">
                <a16:creationId xmlns:a16="http://schemas.microsoft.com/office/drawing/2014/main" id="{C12AE711-B8FC-4674-85F7-F226C173FC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896533"/>
            <a:ext cx="5756578" cy="4029604"/>
          </a:xfrm>
        </p:spPr>
      </p:pic>
    </p:spTree>
    <p:extLst>
      <p:ext uri="{BB962C8B-B14F-4D97-AF65-F5344CB8AC3E}">
        <p14:creationId xmlns:p14="http://schemas.microsoft.com/office/powerpoint/2010/main" val="21508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054043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64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0277421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27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2424994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54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9254983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78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25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433414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455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1EF34E-9F1A-4712-B2ED-0E5DF72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D9E80D-74A8-413B-871A-84062CEA00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MS SQL</a:t>
            </a:r>
          </a:p>
          <a:p>
            <a:r>
              <a:rPr lang="en-US" dirty="0"/>
              <a:t>Microservices DB</a:t>
            </a:r>
          </a:p>
          <a:p>
            <a:r>
              <a:rPr lang="en-US" dirty="0"/>
              <a:t>Search DB</a:t>
            </a:r>
          </a:p>
          <a:p>
            <a:r>
              <a:rPr lang="en-US" dirty="0"/>
              <a:t>In Memory Cache</a:t>
            </a:r>
          </a:p>
          <a:p>
            <a:r>
              <a:rPr lang="en-US" dirty="0"/>
              <a:t>Distributed Cache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8FCED-D46C-4DC1-8952-5E09861FB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Данные не согласованы между</a:t>
            </a: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A78906C-2E7D-429C-9DFB-98BEDE417EE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271807697"/>
              </p:ext>
            </p:extLst>
          </p:nvPr>
        </p:nvGraphicFramePr>
        <p:xfrm>
          <a:off x="5210176" y="1896532"/>
          <a:ext cx="6515100" cy="306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2F0B67-F9F7-47EB-B653-4B71811FC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0171" y="1439273"/>
            <a:ext cx="6515105" cy="457260"/>
          </a:xfrm>
        </p:spPr>
        <p:txBody>
          <a:bodyPr/>
          <a:lstStyle/>
          <a:p>
            <a:r>
              <a:rPr lang="en-US" dirty="0"/>
              <a:t>Events SOURCING (Pragmatic)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43E29-AA84-4ECE-8034-51E57589A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3" grpId="0">
        <p:bldAsOne/>
      </p:bldGraphic>
      <p:bldP spid="1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783281"/>
              </p:ext>
            </p:extLst>
          </p:nvPr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557388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использование примитивных решений для сложных задач,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Content Placeholder 12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57BF6ADA-333D-4ADF-942A-1EDDAE8927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pic>
        <p:nvPicPr>
          <p:cNvPr id="15" name="Content Placeholder 14" descr="A picture containing sitting, table, small, man&#10;&#10;Description automatically generated">
            <a:extLst>
              <a:ext uri="{FF2B5EF4-FFF2-40B4-BE49-F238E27FC236}">
                <a16:creationId xmlns:a16="http://schemas.microsoft.com/office/drawing/2014/main" id="{D49F023B-F1E2-4F8F-879D-7081D48A222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480"/>
            <a:ext cx="5324475" cy="3993102"/>
          </a:xfrm>
        </p:spPr>
      </p:pic>
    </p:spTree>
    <p:extLst>
      <p:ext uri="{BB962C8B-B14F-4D97-AF65-F5344CB8AC3E}">
        <p14:creationId xmlns:p14="http://schemas.microsoft.com/office/powerpoint/2010/main" val="3987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и продвинутых технологий</a:t>
            </a:r>
            <a:r>
              <a:rPr lang="en-US" dirty="0"/>
              <a:t> </a:t>
            </a:r>
            <a:r>
              <a:rPr lang="ru-RU" dirty="0"/>
              <a:t>для простых ситуаций!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Content Placeholder 13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33597099-2461-4C90-8A29-55C39384B39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7" y="1897063"/>
            <a:ext cx="3054460" cy="4071937"/>
          </a:xfrm>
        </p:spPr>
      </p:pic>
      <p:pic>
        <p:nvPicPr>
          <p:cNvPr id="23" name="Content Placeholder 22" descr="A picture containing table, wooden, computer&#10;&#10;Description automatically generated">
            <a:extLst>
              <a:ext uri="{FF2B5EF4-FFF2-40B4-BE49-F238E27FC236}">
                <a16:creationId xmlns:a16="http://schemas.microsoft.com/office/drawing/2014/main" id="{30375EF3-82EC-41A6-B7E4-9EBFFCCA2F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</p:spTree>
    <p:extLst>
      <p:ext uri="{BB962C8B-B14F-4D97-AF65-F5344CB8AC3E}">
        <p14:creationId xmlns:p14="http://schemas.microsoft.com/office/powerpoint/2010/main" val="6185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52869D-CBB8-402F-9893-32FD5807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за «продвинутые технологии»?</a:t>
            </a:r>
            <a:endParaRPr lang="en-US" dirty="0"/>
          </a:p>
        </p:txBody>
      </p:sp>
      <p:pic>
        <p:nvPicPr>
          <p:cNvPr id="13" name="Content Placeholder 1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3A11D55-2FEF-49D5-98FA-DA40A01FD73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47" y="1439863"/>
            <a:ext cx="6793705" cy="45291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02070-5B30-4A4A-9D34-A8AE25C67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5E90772-F729-4C01-9BF9-779EEF549F8C}"/>
              </a:ext>
            </a:extLst>
          </p:cNvPr>
          <p:cNvSpPr/>
          <p:nvPr/>
        </p:nvSpPr>
        <p:spPr>
          <a:xfrm>
            <a:off x="676275" y="1352549"/>
            <a:ext cx="5867400" cy="3133725"/>
          </a:xfrm>
          <a:prstGeom prst="wedgeRectCallout">
            <a:avLst>
              <a:gd name="adj1" fmla="val 56277"/>
              <a:gd name="adj2" fmla="val 299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3600" dirty="0"/>
              <a:t>Я знаю </a:t>
            </a:r>
            <a:r>
              <a:rPr lang="en-US" sz="3600" dirty="0"/>
              <a:t>Elasticsearch, </a:t>
            </a:r>
            <a:r>
              <a:rPr lang="ru-RU" sz="3600" dirty="0"/>
              <a:t>Монады</a:t>
            </a:r>
            <a:r>
              <a:rPr lang="en-US" sz="3600" dirty="0"/>
              <a:t>, Distributed Metrics, BDD, </a:t>
            </a:r>
            <a:r>
              <a:rPr lang="en-US" sz="3600" dirty="0" err="1"/>
              <a:t>Scrumban</a:t>
            </a:r>
            <a:r>
              <a:rPr lang="en-US" sz="3600" dirty="0"/>
              <a:t> </a:t>
            </a:r>
            <a:r>
              <a:rPr lang="ru-RU" sz="3600" dirty="0"/>
              <a:t>и много других страшных слов!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4AF6-181B-46EE-8D33-A5BE107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же использовать «продвинутые технологии»?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7545-E504-42F1-8A68-A925B6E3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Производительность (</a:t>
            </a:r>
            <a:r>
              <a:rPr lang="en-US" dirty="0"/>
              <a:t>Performance)</a:t>
            </a:r>
            <a:endParaRPr lang="ru-RU" dirty="0"/>
          </a:p>
          <a:p>
            <a:r>
              <a:rPr lang="ru-RU" dirty="0"/>
              <a:t>Масштабируемость</a:t>
            </a:r>
            <a:r>
              <a:rPr lang="en-US" dirty="0"/>
              <a:t> (Scalability)</a:t>
            </a:r>
            <a:endParaRPr lang="ru-RU" dirty="0"/>
          </a:p>
          <a:p>
            <a:r>
              <a:rPr lang="ru-RU" dirty="0"/>
              <a:t>Доступность</a:t>
            </a:r>
            <a:r>
              <a:rPr lang="en-US" dirty="0"/>
              <a:t> (Availability)</a:t>
            </a:r>
            <a:endParaRPr lang="ru-RU" dirty="0"/>
          </a:p>
          <a:p>
            <a:r>
              <a:rPr lang="ru-RU" dirty="0"/>
              <a:t>Удобство сопровождения</a:t>
            </a:r>
            <a:r>
              <a:rPr lang="en-US" dirty="0"/>
              <a:t> (Maintainability)</a:t>
            </a:r>
          </a:p>
          <a:p>
            <a:r>
              <a:rPr lang="ru-RU" dirty="0"/>
              <a:t>Тестируемость </a:t>
            </a:r>
            <a:r>
              <a:rPr lang="en-US" dirty="0"/>
              <a:t>(Testability)</a:t>
            </a:r>
            <a:endParaRPr lang="ru-RU" dirty="0"/>
          </a:p>
          <a:p>
            <a:r>
              <a:rPr lang="ru-RU" dirty="0"/>
              <a:t>...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5C0C9-505A-430D-BF30-165B94A84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функциональные Требования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FEFB-63B0-43A9-B979-B24EB0D46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build="p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EPAM_PPT_template-02_13_19</Template>
  <TotalTime>2051</TotalTime>
  <Words>2769</Words>
  <Application>Microsoft Office PowerPoint</Application>
  <PresentationFormat>Widescreen</PresentationFormat>
  <Paragraphs>1126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Covers</vt:lpstr>
      <vt:lpstr>General</vt:lpstr>
      <vt:lpstr>Breakers</vt:lpstr>
      <vt:lpstr>Когда уже пора на микросервисы, GC tweaks, Event Sourcing и прочее? </vt:lpstr>
      <vt:lpstr>About me</vt:lpstr>
      <vt:lpstr>В жизни бывают разочарования</vt:lpstr>
      <vt:lpstr>... несвоевременные решения,</vt:lpstr>
      <vt:lpstr>... трагические просчеты,</vt:lpstr>
      <vt:lpstr>... использование примитивных решений для сложных задач, </vt:lpstr>
      <vt:lpstr>... и продвинутых технологий для простых ситуаций!</vt:lpstr>
      <vt:lpstr>Что за «продвинутые технологии»?</vt:lpstr>
      <vt:lpstr>Когда же использовать «продвинутые технологии»?</vt:lpstr>
      <vt:lpstr>Но я же обычный программист!!!</vt:lpstr>
      <vt:lpstr>Этапы развития продукта</vt:lpstr>
      <vt:lpstr>Этапы развития продукта</vt:lpstr>
      <vt:lpstr>Extension</vt:lpstr>
      <vt:lpstr>Когда же использовать «продвинутые технологии»?</vt:lpstr>
      <vt:lpstr>План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Микросервисы</vt:lpstr>
      <vt:lpstr>Микросервисы</vt:lpstr>
      <vt:lpstr>Микросервисы</vt:lpstr>
      <vt:lpstr>Микросервисы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База данных</vt:lpstr>
      <vt:lpstr>База данных</vt:lpstr>
      <vt:lpstr>База данных</vt:lpstr>
      <vt:lpstr>База данных</vt:lpstr>
      <vt:lpstr>База данных</vt:lpstr>
      <vt:lpstr>База данных</vt:lpstr>
      <vt:lpstr>Calculations</vt:lpstr>
      <vt:lpstr>Calculations</vt:lpstr>
      <vt:lpstr>Calculations</vt:lpstr>
      <vt:lpstr>Calculations</vt:lpstr>
      <vt:lpstr>Calculations and High Performance</vt:lpstr>
      <vt:lpstr>Calculations and High Performance</vt:lpstr>
      <vt:lpstr>Queues, Caching, Search</vt:lpstr>
      <vt:lpstr>Queues</vt:lpstr>
      <vt:lpstr>Queues</vt:lpstr>
      <vt:lpstr>Queues</vt:lpstr>
      <vt:lpstr>Queues</vt:lpstr>
      <vt:lpstr>Caching</vt:lpstr>
      <vt:lpstr>Caching</vt:lpstr>
      <vt:lpstr>Caching</vt:lpstr>
      <vt:lpstr>Caching</vt:lpstr>
      <vt:lpstr>Search</vt:lpstr>
      <vt:lpstr>Search</vt:lpstr>
      <vt:lpstr>Search</vt:lpstr>
      <vt:lpstr>Search</vt:lpstr>
      <vt:lpstr>Consistency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285</cp:revision>
  <dcterms:created xsi:type="dcterms:W3CDTF">2020-02-13T15:42:13Z</dcterms:created>
  <dcterms:modified xsi:type="dcterms:W3CDTF">2020-02-17T16:35:50Z</dcterms:modified>
</cp:coreProperties>
</file>